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4D3A-C592-4B01-8FCC-EA2872E64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AC03-405B-4425-884F-C5A10ED9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E7E0-B33B-47FC-A764-2AB1B9FDF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156B38F0-4F8A-408B-95BD-ED16FACE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4877-EB01-42F2-A2E7-DA0E788C0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704-64F4-4105-8BC6-83550D88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DAB-A03A-4F39-A3E7-663352E93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9DF6-8F6C-452A-B339-E79BCD3C0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D45B-8CA4-4AE6-BC0B-D2F03CD3B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8097-8CA6-4CD1-8871-33C6D091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79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7924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D:\Data\My Pictures\LOGOS\ASC\ASC\HorizontalTriplet\promologo-horiz-arrows+dropshadow16co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48400"/>
            <a:ext cx="761999" cy="600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ata\My Pictures\Photos\Scanner\Epson V600\Archival_Scans\DCL\MiscArchivalScans\Strands\Tulip\TulipStrand-001-1024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730250"/>
            <a:ext cx="6502400" cy="539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23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ata\My Pictures\Photos\Scanner\Epson V600\Archival_Scans\DCL\MiscArchivalScans\Strands\Tulip\TulipStrand-002_1024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825500"/>
            <a:ext cx="6502400" cy="52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92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ata\My Pictures\Photos\Scanner\Epson V600\Archival_Scans\DCL\MiscArchivalScans\Strands\Tulip\TulipStrand-003_1024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276350"/>
            <a:ext cx="65024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298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PowerPoint Presentation</vt:lpstr>
      <vt:lpstr>PowerPoint Presentation</vt:lpstr>
      <vt:lpstr>PowerPoint Presentation</vt:lpstr>
    </vt:vector>
  </TitlesOfParts>
  <Company>NHMFL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J. Lee</dc:creator>
  <cp:lastModifiedBy>Peter J. Lee</cp:lastModifiedBy>
  <cp:revision>1</cp:revision>
  <dcterms:created xsi:type="dcterms:W3CDTF">2011-09-19T21:04:03Z</dcterms:created>
  <dcterms:modified xsi:type="dcterms:W3CDTF">2011-09-19T21:06:48Z</dcterms:modified>
</cp:coreProperties>
</file>