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4650" y="1600200"/>
            <a:ext cx="5238750" cy="1600200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7502" y="3276600"/>
            <a:ext cx="4433047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3640"/>
            <a:ext cx="2895600" cy="25549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4D3A-C592-4B01-8FCC-EA2872E645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65163"/>
            <a:ext cx="1411288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9138" y="665163"/>
            <a:ext cx="4487862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AC03-405B-4425-884F-C5A10ED92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4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1E7E0-B33B-47FC-A764-2AB1B9FDF5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538413"/>
            <a:ext cx="6665913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50000">
                      <a:schemeClr val="tx1">
                        <a:lumMod val="75000"/>
                        <a:lumOff val="25000"/>
                        <a:alpha val="90000"/>
                      </a:schemeClr>
                    </a:gs>
                    <a:gs pos="100000">
                      <a:schemeClr val="tx1">
                        <a:lumMod val="50000"/>
                        <a:lumOff val="50000"/>
                        <a:alpha val="9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910013"/>
            <a:ext cx="4532313" cy="8143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 spc="100" baseline="0">
                <a:gradFill>
                  <a:gsLst>
                    <a:gs pos="0">
                      <a:schemeClr val="tx1">
                        <a:alpha val="90000"/>
                      </a:schemeClr>
                    </a:gs>
                    <a:gs pos="100000">
                      <a:schemeClr val="tx1">
                        <a:lumMod val="75000"/>
                        <a:lumOff val="25000"/>
                        <a:alpha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768"/>
            <a:ext cx="2133600" cy="256032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61309"/>
            <a:ext cx="2895600" cy="25549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432" y="6208059"/>
            <a:ext cx="1048872" cy="685800"/>
          </a:xfrm>
        </p:spPr>
        <p:txBody>
          <a:bodyPr/>
          <a:lstStyle/>
          <a:p>
            <a:fld id="{156B38F0-4F8A-408B-95BD-ED16FACE6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7360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 baseline="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38" y="1755648"/>
            <a:ext cx="3063240" cy="439432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4877-EB01-42F2-A2E7-DA0E788C0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1660" y="1722279"/>
            <a:ext cx="283464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3938" y="1722279"/>
            <a:ext cx="283464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>
              <a:buNone/>
              <a:defRPr sz="2000" b="1" kern="1200">
                <a:gradFill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Clr>
                <a:schemeClr val="tx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1737360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959638" y="2423160"/>
            <a:ext cx="3063240" cy="45720"/>
          </a:xfrm>
          <a:custGeom>
            <a:avLst/>
            <a:gdLst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0 h 5486400"/>
              <a:gd name="connsiteX1" fmla="*/ 3886200 w 3886200"/>
              <a:gd name="connsiteY1" fmla="*/ 0 h 5486400"/>
              <a:gd name="connsiteX2" fmla="*/ 3886200 w 3886200"/>
              <a:gd name="connsiteY2" fmla="*/ 5486400 h 5486400"/>
              <a:gd name="connsiteX3" fmla="*/ 0 w 3886200"/>
              <a:gd name="connsiteY3" fmla="*/ 5486400 h 5486400"/>
              <a:gd name="connsiteX4" fmla="*/ 0 w 3886200"/>
              <a:gd name="connsiteY4" fmla="*/ 0 h 5486400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611906"/>
              <a:gd name="connsiteX1" fmla="*/ 3886200 w 3886200"/>
              <a:gd name="connsiteY1" fmla="*/ 125506 h 5611906"/>
              <a:gd name="connsiteX2" fmla="*/ 3886200 w 3886200"/>
              <a:gd name="connsiteY2" fmla="*/ 5611906 h 5611906"/>
              <a:gd name="connsiteX3" fmla="*/ 0 w 3886200"/>
              <a:gd name="connsiteY3" fmla="*/ 5611906 h 5611906"/>
              <a:gd name="connsiteX4" fmla="*/ 0 w 3886200"/>
              <a:gd name="connsiteY4" fmla="*/ 125506 h 5611906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886200"/>
              <a:gd name="connsiteY0" fmla="*/ 125506 h 5728260"/>
              <a:gd name="connsiteX1" fmla="*/ 3886200 w 3886200"/>
              <a:gd name="connsiteY1" fmla="*/ 125506 h 5728260"/>
              <a:gd name="connsiteX2" fmla="*/ 3886200 w 3886200"/>
              <a:gd name="connsiteY2" fmla="*/ 5611906 h 5728260"/>
              <a:gd name="connsiteX3" fmla="*/ 0 w 3886200"/>
              <a:gd name="connsiteY3" fmla="*/ 5611906 h 5728260"/>
              <a:gd name="connsiteX4" fmla="*/ 0 w 3886200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0 w 3980329"/>
              <a:gd name="connsiteY0" fmla="*/ 125506 h 5728260"/>
              <a:gd name="connsiteX1" fmla="*/ 3886200 w 3980329"/>
              <a:gd name="connsiteY1" fmla="*/ 125506 h 5728260"/>
              <a:gd name="connsiteX2" fmla="*/ 3886200 w 3980329"/>
              <a:gd name="connsiteY2" fmla="*/ 5611906 h 5728260"/>
              <a:gd name="connsiteX3" fmla="*/ 0 w 3980329"/>
              <a:gd name="connsiteY3" fmla="*/ 5611906 h 5728260"/>
              <a:gd name="connsiteX4" fmla="*/ 0 w 3980329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  <a:gd name="connsiteX0" fmla="*/ 134471 w 4114800"/>
              <a:gd name="connsiteY0" fmla="*/ 125506 h 5728260"/>
              <a:gd name="connsiteX1" fmla="*/ 4020671 w 4114800"/>
              <a:gd name="connsiteY1" fmla="*/ 125506 h 5728260"/>
              <a:gd name="connsiteX2" fmla="*/ 4020671 w 4114800"/>
              <a:gd name="connsiteY2" fmla="*/ 5611906 h 5728260"/>
              <a:gd name="connsiteX3" fmla="*/ 134471 w 4114800"/>
              <a:gd name="connsiteY3" fmla="*/ 5611906 h 5728260"/>
              <a:gd name="connsiteX4" fmla="*/ 134471 w 4114800"/>
              <a:gd name="connsiteY4" fmla="*/ 125506 h 5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4800" h="5728260">
                <a:moveTo>
                  <a:pt x="134471" y="125506"/>
                </a:moveTo>
                <a:cubicBezTo>
                  <a:pt x="1456765" y="327212"/>
                  <a:pt x="2770095" y="0"/>
                  <a:pt x="4020671" y="125506"/>
                </a:cubicBezTo>
                <a:cubicBezTo>
                  <a:pt x="4114800" y="1963271"/>
                  <a:pt x="3859306" y="3756212"/>
                  <a:pt x="4020671" y="5611906"/>
                </a:cubicBezTo>
                <a:cubicBezTo>
                  <a:pt x="2792506" y="5459319"/>
                  <a:pt x="1425389" y="5728260"/>
                  <a:pt x="134471" y="5611906"/>
                </a:cubicBezTo>
                <a:cubicBezTo>
                  <a:pt x="0" y="3818965"/>
                  <a:pt x="313765" y="1963271"/>
                  <a:pt x="134471" y="125506"/>
                </a:cubicBezTo>
                <a:close/>
              </a:path>
            </a:pathLst>
          </a:custGeom>
          <a:gradFill>
            <a:gsLst>
              <a:gs pos="25000">
                <a:schemeClr val="tx1"/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5400000" scaled="0"/>
          </a:gradFill>
          <a:ln>
            <a:noFill/>
          </a:ln>
          <a:effectLst>
            <a:outerShdw blurRad="762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  <a:scene3d>
            <a:camera prst="orthographicFront"/>
            <a:lightRig rig="morning" dir="t"/>
          </a:scene3d>
          <a:sp3d>
            <a:bevelT w="25400" h="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360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9638" y="2590799"/>
            <a:ext cx="306324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12704-64F4-4105-8BC6-83550D886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70DAB-A03A-4F39-A3E7-663352E93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9DF6-8F6C-452A-B339-E79BCD3C0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49941"/>
            <a:ext cx="3886200" cy="54864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AD45B-8CA4-4AE6-BC0B-D2F03CD3B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5353" y="2516841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353" y="1526241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656" y="1527048"/>
            <a:ext cx="2514600" cy="914400"/>
          </a:xfrm>
        </p:spPr>
        <p:txBody>
          <a:bodyPr anchor="b">
            <a:normAutofit/>
          </a:bodyPr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7760" y="786384"/>
            <a:ext cx="3611880" cy="5212080"/>
          </a:xfrm>
          <a:effectLst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656" y="2514600"/>
            <a:ext cx="2514600" cy="27432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8097-8CA6-4CD1-8871-33C6D091DA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924799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7924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89279" y="6498874"/>
            <a:ext cx="2133600" cy="256032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r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499412"/>
            <a:ext cx="2895600" cy="255494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marL="0" algn="l" defTabSz="914400" rtl="0" eaLnBrk="1" latinLnBrk="0" hangingPunct="1">
              <a:defRPr sz="1000" b="1" kern="1200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894" y="6208059"/>
            <a:ext cx="1048872" cy="685800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2800" b="1">
                <a:solidFill>
                  <a:schemeClr val="tx1">
                    <a:lumMod val="75000"/>
                    <a:lumOff val="25000"/>
                    <a:alpha val="40000"/>
                  </a:schemeClr>
                </a:solidFill>
                <a:latin typeface="+mj-lt"/>
              </a:defRPr>
            </a:lvl1pPr>
          </a:lstStyle>
          <a:p>
            <a:fld id="{F622C016-3679-48E8-A085-E057B65DFCE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D:\Data\My Pictures\LOGOS\ASC\ASC\HorizontalTriplet\promologo-horiz-arrows+dropshadow16col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48400"/>
            <a:ext cx="761999" cy="600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gradFill>
            <a:gsLst>
              <a:gs pos="0">
                <a:schemeClr val="tx1">
                  <a:alpha val="90000"/>
                </a:schemeClr>
              </a:gs>
              <a:gs pos="50000">
                <a:schemeClr val="tx1">
                  <a:lumMod val="75000"/>
                  <a:lumOff val="25000"/>
                  <a:alpha val="9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80000"/>
        <a:buFont typeface="Wingdings" pitchFamily="2" charset="2"/>
        <a:buChar char="v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577850" indent="-228600" algn="l" defTabSz="914400" rtl="0" eaLnBrk="1" latinLnBrk="0" hangingPunct="1">
        <a:spcBef>
          <a:spcPts val="1200"/>
        </a:spcBef>
        <a:buSzPct val="100000"/>
        <a:buFont typeface="Wingdings" pitchFamily="2" charset="2"/>
        <a:buChar char=""/>
        <a:defRPr sz="22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200"/>
        </a:spcBef>
        <a:buClr>
          <a:schemeClr val="accent4"/>
        </a:buClr>
        <a:buSzPct val="100000"/>
        <a:buFont typeface="Wingdings" pitchFamily="2" charset="2"/>
        <a:buChar char="w"/>
        <a:defRPr sz="20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35050" indent="-228600" algn="l" defTabSz="914400" rtl="0" eaLnBrk="1" latinLnBrk="0" hangingPunct="1">
        <a:spcBef>
          <a:spcPts val="1200"/>
        </a:spcBef>
        <a:buClr>
          <a:schemeClr val="accent2"/>
        </a:buClr>
        <a:buFont typeface="Wingdings" pitchFamily="2" charset="2"/>
        <a:buChar char=""/>
        <a:defRPr sz="18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63650" indent="-228600" algn="l" defTabSz="914400" rtl="0" eaLnBrk="1" latinLnBrk="0" hangingPunct="1">
        <a:spcBef>
          <a:spcPts val="1200"/>
        </a:spcBef>
        <a:buClr>
          <a:schemeClr val="accent3"/>
        </a:buClr>
        <a:buSzPct val="100000"/>
        <a:buFont typeface="Wingdings" pitchFamily="2" charset="2"/>
        <a:buChar char="w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492250" indent="-228600" algn="l" defTabSz="914400" rtl="0" eaLnBrk="1" latinLnBrk="0" hangingPunct="1">
        <a:spcBef>
          <a:spcPts val="1200"/>
        </a:spcBef>
        <a:buClr>
          <a:schemeClr val="accent5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720850" indent="-228600" algn="l" defTabSz="914400" rtl="0" eaLnBrk="1" latinLnBrk="0" hangingPunct="1">
        <a:spcBef>
          <a:spcPts val="1200"/>
        </a:spcBef>
        <a:buClr>
          <a:schemeClr val="accent6"/>
        </a:buClr>
        <a:buFont typeface="Wingdings" pitchFamily="2" charset="2"/>
        <a:buChar char=""/>
        <a:defRPr sz="1600" kern="120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9494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178050" indent="-228600" algn="l" defTabSz="914400" rtl="0" eaLnBrk="1" latinLnBrk="0" hangingPunct="1">
        <a:spcBef>
          <a:spcPts val="1200"/>
        </a:spcBef>
        <a:buFont typeface="Wingdings" pitchFamily="2" charset="2"/>
        <a:buChar char=""/>
        <a:defRPr sz="1600" kern="1200" baseline="0">
          <a:gradFill>
            <a:gsLst>
              <a:gs pos="0">
                <a:schemeClr val="tx1">
                  <a:alpha val="90000"/>
                </a:schemeClr>
              </a:gs>
              <a:gs pos="100000">
                <a:schemeClr val="tx1">
                  <a:lumMod val="75000"/>
                  <a:lumOff val="25000"/>
                  <a:alpha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ASC\Projects\History\LHC01-RutherfordCable-6petals_pan-x2.5obj-rotcrop+scale-128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" y="2667000"/>
            <a:ext cx="913105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9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ASC\Projects\History\LHC01-RutherfordCable-6petals_x5obj-levels+scale-128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55" y="328047"/>
            <a:ext cx="815340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83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ASC\Projects\History\LHC01-RutherfordCable-6petals_x20obj+scale-1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"/>
            <a:ext cx="817880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717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ymphon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75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0000"/>
                <a:satMod val="115000"/>
              </a:schemeClr>
            </a:gs>
            <a:gs pos="100000">
              <a:schemeClr val="phClr">
                <a:tint val="80000"/>
                <a:shade val="100000"/>
                <a:alpha val="85000"/>
                <a:satMod val="25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0000"/>
              <a:satMod val="125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3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25400" h="0" prst="convex"/>
          </a:sp3d>
        </a:effectStyle>
        <a:effectStyle>
          <a:effectLst>
            <a:outerShdw blurRad="762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4200000"/>
            </a:lightRig>
          </a:scene3d>
          <a:sp3d>
            <a:bevelT w="63500" h="25400" prst="convex"/>
          </a:sp3d>
        </a:effectStyle>
      </a:effectStyleLst>
      <a:bgFillStyleLst>
        <a:solidFill>
          <a:schemeClr val="phClr">
            <a:shade val="95000"/>
            <a:satMod val="11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250000"/>
              </a:schemeClr>
              <a:schemeClr val="phClr">
                <a:tint val="8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250000"/>
              </a:schemeClr>
              <a:schemeClr val="phClr">
                <a:tint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</TotalTime>
  <Words>1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LHC01</vt:lpstr>
      <vt:lpstr>PowerPoint Presentation</vt:lpstr>
      <vt:lpstr>PowerPoint Presentation</vt:lpstr>
    </vt:vector>
  </TitlesOfParts>
  <Company>NHMFL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J. Lee</dc:creator>
  <cp:lastModifiedBy>Peter J. Lee</cp:lastModifiedBy>
  <cp:revision>3</cp:revision>
  <dcterms:created xsi:type="dcterms:W3CDTF">2011-09-19T21:35:13Z</dcterms:created>
  <dcterms:modified xsi:type="dcterms:W3CDTF">2011-09-19T22:10:39Z</dcterms:modified>
</cp:coreProperties>
</file>