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5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994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14650" y="1600200"/>
            <a:ext cx="5238750" cy="1600200"/>
          </a:xfrm>
        </p:spPr>
        <p:txBody>
          <a:bodyPr anchor="t" anchorCtr="0"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17502" y="3276600"/>
            <a:ext cx="4433047" cy="685800"/>
          </a:xfrm>
        </p:spPr>
        <p:txBody>
          <a:bodyPr>
            <a:normAutofit/>
          </a:bodyPr>
          <a:lstStyle>
            <a:lvl1pPr marL="0" indent="0" algn="l">
              <a:buNone/>
              <a:defRPr sz="1800" spc="100" baseline="0">
                <a:gradFill>
                  <a:gsLst>
                    <a:gs pos="0">
                      <a:schemeClr val="tx1">
                        <a:alpha val="90000"/>
                      </a:schemeClr>
                    </a:gs>
                    <a:gs pos="100000">
                      <a:schemeClr val="tx1">
                        <a:lumMod val="75000"/>
                        <a:lumOff val="25000"/>
                        <a:alpha val="90000"/>
                      </a:schemeClr>
                    </a:gs>
                  </a:gsLst>
                  <a:lin ang="5400000" scaled="0"/>
                </a:gra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28816"/>
            <a:ext cx="2133600" cy="256032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63640"/>
            <a:ext cx="2895600" cy="255494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2C016-3679-48E8-A085-E057B65DFC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4D3A-C592-4B01-8FCC-EA2872E645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65163"/>
            <a:ext cx="1411288" cy="5461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89138" y="665163"/>
            <a:ext cx="4487862" cy="5461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3AC03-405B-4425-884F-C5A10ED924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2C016-3679-48E8-A085-E057B65DFC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140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1E7E0-B33B-47FC-A764-2AB1B9FDF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538413"/>
            <a:ext cx="6665913" cy="1362075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3600" kern="1200">
                <a:gradFill>
                  <a:gsLst>
                    <a:gs pos="0">
                      <a:schemeClr val="tx1">
                        <a:alpha val="90000"/>
                      </a:schemeClr>
                    </a:gs>
                    <a:gs pos="50000">
                      <a:schemeClr val="tx1">
                        <a:lumMod val="75000"/>
                        <a:lumOff val="25000"/>
                        <a:alpha val="90000"/>
                      </a:schemeClr>
                    </a:gs>
                    <a:gs pos="100000">
                      <a:schemeClr val="tx1">
                        <a:lumMod val="50000"/>
                        <a:lumOff val="50000"/>
                        <a:alpha val="90000"/>
                      </a:schemeClr>
                    </a:gs>
                  </a:gsLst>
                  <a:lin ang="5400000" scaled="0"/>
                </a:gra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52799" y="3910013"/>
            <a:ext cx="4532313" cy="814387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r" defTabSz="914400" rtl="0" eaLnBrk="1" latinLnBrk="0" hangingPunct="1">
              <a:spcBef>
                <a:spcPts val="2000"/>
              </a:spcBef>
              <a:buClr>
                <a:schemeClr val="tx1"/>
              </a:buClr>
              <a:buSzPct val="80000"/>
              <a:buFont typeface="Wingdings" pitchFamily="2" charset="2"/>
              <a:buNone/>
              <a:defRPr sz="1800" kern="1200" spc="100" baseline="0">
                <a:gradFill>
                  <a:gsLst>
                    <a:gs pos="0">
                      <a:schemeClr val="tx1">
                        <a:alpha val="90000"/>
                      </a:schemeClr>
                    </a:gs>
                    <a:gs pos="100000">
                      <a:schemeClr val="tx1">
                        <a:lumMod val="75000"/>
                        <a:lumOff val="25000"/>
                        <a:alpha val="90000"/>
                      </a:schemeClr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25768"/>
            <a:ext cx="2133600" cy="256032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61309"/>
            <a:ext cx="2895600" cy="255494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28432" y="6208059"/>
            <a:ext cx="1048872" cy="685800"/>
          </a:xfrm>
        </p:spPr>
        <p:txBody>
          <a:bodyPr/>
          <a:lstStyle/>
          <a:p>
            <a:fld id="{156B38F0-4F8A-408B-95BD-ED16FACE6E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199" y="76200"/>
            <a:ext cx="6803679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7360" y="1755648"/>
            <a:ext cx="3063240" cy="439432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 baseline="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9638" y="1755648"/>
            <a:ext cx="3063240" cy="439432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B4877-EB01-42F2-A2E7-DA0E788C09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51660" y="1722279"/>
            <a:ext cx="2834640" cy="63976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2000" b="1">
                <a:gradFill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54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73938" y="1722279"/>
            <a:ext cx="2834640" cy="639762"/>
          </a:xfr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>
              <a:buNone/>
              <a:defRPr sz="2000" b="1" kern="1200">
                <a:gradFill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ts val="2000"/>
              </a:spcBef>
              <a:buClr>
                <a:schemeClr val="tx1"/>
              </a:buClr>
              <a:buSzPct val="8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Freeform 9"/>
          <p:cNvSpPr/>
          <p:nvPr/>
        </p:nvSpPr>
        <p:spPr>
          <a:xfrm>
            <a:off x="1737360" y="2423160"/>
            <a:ext cx="3063240" cy="45720"/>
          </a:xfrm>
          <a:custGeom>
            <a:avLst/>
            <a:gdLst>
              <a:gd name="connsiteX0" fmla="*/ 0 w 3886200"/>
              <a:gd name="connsiteY0" fmla="*/ 0 h 5486400"/>
              <a:gd name="connsiteX1" fmla="*/ 3886200 w 3886200"/>
              <a:gd name="connsiteY1" fmla="*/ 0 h 5486400"/>
              <a:gd name="connsiteX2" fmla="*/ 3886200 w 3886200"/>
              <a:gd name="connsiteY2" fmla="*/ 5486400 h 5486400"/>
              <a:gd name="connsiteX3" fmla="*/ 0 w 3886200"/>
              <a:gd name="connsiteY3" fmla="*/ 5486400 h 5486400"/>
              <a:gd name="connsiteX4" fmla="*/ 0 w 3886200"/>
              <a:gd name="connsiteY4" fmla="*/ 0 h 5486400"/>
              <a:gd name="connsiteX0" fmla="*/ 0 w 3886200"/>
              <a:gd name="connsiteY0" fmla="*/ 0 h 5486400"/>
              <a:gd name="connsiteX1" fmla="*/ 3886200 w 3886200"/>
              <a:gd name="connsiteY1" fmla="*/ 0 h 5486400"/>
              <a:gd name="connsiteX2" fmla="*/ 3886200 w 3886200"/>
              <a:gd name="connsiteY2" fmla="*/ 5486400 h 5486400"/>
              <a:gd name="connsiteX3" fmla="*/ 0 w 3886200"/>
              <a:gd name="connsiteY3" fmla="*/ 5486400 h 5486400"/>
              <a:gd name="connsiteX4" fmla="*/ 0 w 3886200"/>
              <a:gd name="connsiteY4" fmla="*/ 0 h 5486400"/>
              <a:gd name="connsiteX0" fmla="*/ 0 w 3886200"/>
              <a:gd name="connsiteY0" fmla="*/ 125506 h 5611906"/>
              <a:gd name="connsiteX1" fmla="*/ 3886200 w 3886200"/>
              <a:gd name="connsiteY1" fmla="*/ 125506 h 5611906"/>
              <a:gd name="connsiteX2" fmla="*/ 3886200 w 3886200"/>
              <a:gd name="connsiteY2" fmla="*/ 5611906 h 5611906"/>
              <a:gd name="connsiteX3" fmla="*/ 0 w 3886200"/>
              <a:gd name="connsiteY3" fmla="*/ 5611906 h 5611906"/>
              <a:gd name="connsiteX4" fmla="*/ 0 w 3886200"/>
              <a:gd name="connsiteY4" fmla="*/ 125506 h 5611906"/>
              <a:gd name="connsiteX0" fmla="*/ 0 w 3886200"/>
              <a:gd name="connsiteY0" fmla="*/ 125506 h 5611906"/>
              <a:gd name="connsiteX1" fmla="*/ 3886200 w 3886200"/>
              <a:gd name="connsiteY1" fmla="*/ 125506 h 5611906"/>
              <a:gd name="connsiteX2" fmla="*/ 3886200 w 3886200"/>
              <a:gd name="connsiteY2" fmla="*/ 5611906 h 5611906"/>
              <a:gd name="connsiteX3" fmla="*/ 0 w 3886200"/>
              <a:gd name="connsiteY3" fmla="*/ 5611906 h 5611906"/>
              <a:gd name="connsiteX4" fmla="*/ 0 w 3886200"/>
              <a:gd name="connsiteY4" fmla="*/ 125506 h 5611906"/>
              <a:gd name="connsiteX0" fmla="*/ 0 w 3886200"/>
              <a:gd name="connsiteY0" fmla="*/ 125506 h 5728260"/>
              <a:gd name="connsiteX1" fmla="*/ 3886200 w 3886200"/>
              <a:gd name="connsiteY1" fmla="*/ 125506 h 5728260"/>
              <a:gd name="connsiteX2" fmla="*/ 3886200 w 3886200"/>
              <a:gd name="connsiteY2" fmla="*/ 5611906 h 5728260"/>
              <a:gd name="connsiteX3" fmla="*/ 0 w 3886200"/>
              <a:gd name="connsiteY3" fmla="*/ 5611906 h 5728260"/>
              <a:gd name="connsiteX4" fmla="*/ 0 w 3886200"/>
              <a:gd name="connsiteY4" fmla="*/ 125506 h 5728260"/>
              <a:gd name="connsiteX0" fmla="*/ 0 w 3886200"/>
              <a:gd name="connsiteY0" fmla="*/ 125506 h 5728260"/>
              <a:gd name="connsiteX1" fmla="*/ 3886200 w 3886200"/>
              <a:gd name="connsiteY1" fmla="*/ 125506 h 5728260"/>
              <a:gd name="connsiteX2" fmla="*/ 3886200 w 3886200"/>
              <a:gd name="connsiteY2" fmla="*/ 5611906 h 5728260"/>
              <a:gd name="connsiteX3" fmla="*/ 0 w 3886200"/>
              <a:gd name="connsiteY3" fmla="*/ 5611906 h 5728260"/>
              <a:gd name="connsiteX4" fmla="*/ 0 w 3886200"/>
              <a:gd name="connsiteY4" fmla="*/ 125506 h 5728260"/>
              <a:gd name="connsiteX0" fmla="*/ 0 w 3980329"/>
              <a:gd name="connsiteY0" fmla="*/ 125506 h 5728260"/>
              <a:gd name="connsiteX1" fmla="*/ 3886200 w 3980329"/>
              <a:gd name="connsiteY1" fmla="*/ 125506 h 5728260"/>
              <a:gd name="connsiteX2" fmla="*/ 3886200 w 3980329"/>
              <a:gd name="connsiteY2" fmla="*/ 5611906 h 5728260"/>
              <a:gd name="connsiteX3" fmla="*/ 0 w 3980329"/>
              <a:gd name="connsiteY3" fmla="*/ 5611906 h 5728260"/>
              <a:gd name="connsiteX4" fmla="*/ 0 w 3980329"/>
              <a:gd name="connsiteY4" fmla="*/ 125506 h 5728260"/>
              <a:gd name="connsiteX0" fmla="*/ 0 w 3980329"/>
              <a:gd name="connsiteY0" fmla="*/ 125506 h 5728260"/>
              <a:gd name="connsiteX1" fmla="*/ 3886200 w 3980329"/>
              <a:gd name="connsiteY1" fmla="*/ 125506 h 5728260"/>
              <a:gd name="connsiteX2" fmla="*/ 3886200 w 3980329"/>
              <a:gd name="connsiteY2" fmla="*/ 5611906 h 5728260"/>
              <a:gd name="connsiteX3" fmla="*/ 0 w 3980329"/>
              <a:gd name="connsiteY3" fmla="*/ 5611906 h 5728260"/>
              <a:gd name="connsiteX4" fmla="*/ 0 w 3980329"/>
              <a:gd name="connsiteY4" fmla="*/ 125506 h 5728260"/>
              <a:gd name="connsiteX0" fmla="*/ 134471 w 4114800"/>
              <a:gd name="connsiteY0" fmla="*/ 125506 h 5728260"/>
              <a:gd name="connsiteX1" fmla="*/ 4020671 w 4114800"/>
              <a:gd name="connsiteY1" fmla="*/ 125506 h 5728260"/>
              <a:gd name="connsiteX2" fmla="*/ 4020671 w 4114800"/>
              <a:gd name="connsiteY2" fmla="*/ 5611906 h 5728260"/>
              <a:gd name="connsiteX3" fmla="*/ 134471 w 4114800"/>
              <a:gd name="connsiteY3" fmla="*/ 5611906 h 5728260"/>
              <a:gd name="connsiteX4" fmla="*/ 134471 w 4114800"/>
              <a:gd name="connsiteY4" fmla="*/ 125506 h 5728260"/>
              <a:gd name="connsiteX0" fmla="*/ 134471 w 4114800"/>
              <a:gd name="connsiteY0" fmla="*/ 125506 h 5728260"/>
              <a:gd name="connsiteX1" fmla="*/ 4020671 w 4114800"/>
              <a:gd name="connsiteY1" fmla="*/ 125506 h 5728260"/>
              <a:gd name="connsiteX2" fmla="*/ 4020671 w 4114800"/>
              <a:gd name="connsiteY2" fmla="*/ 5611906 h 5728260"/>
              <a:gd name="connsiteX3" fmla="*/ 134471 w 4114800"/>
              <a:gd name="connsiteY3" fmla="*/ 5611906 h 5728260"/>
              <a:gd name="connsiteX4" fmla="*/ 134471 w 4114800"/>
              <a:gd name="connsiteY4" fmla="*/ 125506 h 5728260"/>
              <a:gd name="connsiteX0" fmla="*/ 134471 w 4114800"/>
              <a:gd name="connsiteY0" fmla="*/ 125506 h 5728260"/>
              <a:gd name="connsiteX1" fmla="*/ 4020671 w 4114800"/>
              <a:gd name="connsiteY1" fmla="*/ 125506 h 5728260"/>
              <a:gd name="connsiteX2" fmla="*/ 4020671 w 4114800"/>
              <a:gd name="connsiteY2" fmla="*/ 5611906 h 5728260"/>
              <a:gd name="connsiteX3" fmla="*/ 134471 w 4114800"/>
              <a:gd name="connsiteY3" fmla="*/ 5611906 h 5728260"/>
              <a:gd name="connsiteX4" fmla="*/ 134471 w 4114800"/>
              <a:gd name="connsiteY4" fmla="*/ 125506 h 5728260"/>
              <a:gd name="connsiteX0" fmla="*/ 134471 w 4114800"/>
              <a:gd name="connsiteY0" fmla="*/ 125506 h 5728260"/>
              <a:gd name="connsiteX1" fmla="*/ 4020671 w 4114800"/>
              <a:gd name="connsiteY1" fmla="*/ 125506 h 5728260"/>
              <a:gd name="connsiteX2" fmla="*/ 4020671 w 4114800"/>
              <a:gd name="connsiteY2" fmla="*/ 5611906 h 5728260"/>
              <a:gd name="connsiteX3" fmla="*/ 134471 w 4114800"/>
              <a:gd name="connsiteY3" fmla="*/ 5611906 h 5728260"/>
              <a:gd name="connsiteX4" fmla="*/ 134471 w 4114800"/>
              <a:gd name="connsiteY4" fmla="*/ 125506 h 5728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14800" h="5728260">
                <a:moveTo>
                  <a:pt x="134471" y="125506"/>
                </a:moveTo>
                <a:cubicBezTo>
                  <a:pt x="1456765" y="327212"/>
                  <a:pt x="2770095" y="0"/>
                  <a:pt x="4020671" y="125506"/>
                </a:cubicBezTo>
                <a:cubicBezTo>
                  <a:pt x="4114800" y="1963271"/>
                  <a:pt x="3859306" y="3756212"/>
                  <a:pt x="4020671" y="5611906"/>
                </a:cubicBezTo>
                <a:cubicBezTo>
                  <a:pt x="2792506" y="5459319"/>
                  <a:pt x="1425389" y="5728260"/>
                  <a:pt x="134471" y="5611906"/>
                </a:cubicBezTo>
                <a:cubicBezTo>
                  <a:pt x="0" y="3818965"/>
                  <a:pt x="313765" y="1963271"/>
                  <a:pt x="134471" y="125506"/>
                </a:cubicBezTo>
                <a:close/>
              </a:path>
            </a:pathLst>
          </a:custGeom>
          <a:gradFill>
            <a:gsLst>
              <a:gs pos="25000">
                <a:schemeClr val="tx1"/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5400000" scaled="0"/>
          </a:gradFill>
          <a:ln>
            <a:noFill/>
          </a:ln>
          <a:effectLst>
            <a:outerShdw blurRad="76200" sx="102000" sy="102000" algn="ctr" rotWithShape="0">
              <a:schemeClr val="tx1">
                <a:lumMod val="75000"/>
                <a:lumOff val="25000"/>
                <a:alpha val="40000"/>
              </a:schemeClr>
            </a:outerShdw>
          </a:effectLst>
          <a:scene3d>
            <a:camera prst="orthographicFront"/>
            <a:lightRig rig="morning" dir="t"/>
          </a:scene3d>
          <a:sp3d>
            <a:bevelT w="25400" h="0"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4959638" y="2423160"/>
            <a:ext cx="3063240" cy="45720"/>
          </a:xfrm>
          <a:custGeom>
            <a:avLst/>
            <a:gdLst>
              <a:gd name="connsiteX0" fmla="*/ 0 w 3886200"/>
              <a:gd name="connsiteY0" fmla="*/ 0 h 5486400"/>
              <a:gd name="connsiteX1" fmla="*/ 3886200 w 3886200"/>
              <a:gd name="connsiteY1" fmla="*/ 0 h 5486400"/>
              <a:gd name="connsiteX2" fmla="*/ 3886200 w 3886200"/>
              <a:gd name="connsiteY2" fmla="*/ 5486400 h 5486400"/>
              <a:gd name="connsiteX3" fmla="*/ 0 w 3886200"/>
              <a:gd name="connsiteY3" fmla="*/ 5486400 h 5486400"/>
              <a:gd name="connsiteX4" fmla="*/ 0 w 3886200"/>
              <a:gd name="connsiteY4" fmla="*/ 0 h 5486400"/>
              <a:gd name="connsiteX0" fmla="*/ 0 w 3886200"/>
              <a:gd name="connsiteY0" fmla="*/ 0 h 5486400"/>
              <a:gd name="connsiteX1" fmla="*/ 3886200 w 3886200"/>
              <a:gd name="connsiteY1" fmla="*/ 0 h 5486400"/>
              <a:gd name="connsiteX2" fmla="*/ 3886200 w 3886200"/>
              <a:gd name="connsiteY2" fmla="*/ 5486400 h 5486400"/>
              <a:gd name="connsiteX3" fmla="*/ 0 w 3886200"/>
              <a:gd name="connsiteY3" fmla="*/ 5486400 h 5486400"/>
              <a:gd name="connsiteX4" fmla="*/ 0 w 3886200"/>
              <a:gd name="connsiteY4" fmla="*/ 0 h 5486400"/>
              <a:gd name="connsiteX0" fmla="*/ 0 w 3886200"/>
              <a:gd name="connsiteY0" fmla="*/ 125506 h 5611906"/>
              <a:gd name="connsiteX1" fmla="*/ 3886200 w 3886200"/>
              <a:gd name="connsiteY1" fmla="*/ 125506 h 5611906"/>
              <a:gd name="connsiteX2" fmla="*/ 3886200 w 3886200"/>
              <a:gd name="connsiteY2" fmla="*/ 5611906 h 5611906"/>
              <a:gd name="connsiteX3" fmla="*/ 0 w 3886200"/>
              <a:gd name="connsiteY3" fmla="*/ 5611906 h 5611906"/>
              <a:gd name="connsiteX4" fmla="*/ 0 w 3886200"/>
              <a:gd name="connsiteY4" fmla="*/ 125506 h 5611906"/>
              <a:gd name="connsiteX0" fmla="*/ 0 w 3886200"/>
              <a:gd name="connsiteY0" fmla="*/ 125506 h 5611906"/>
              <a:gd name="connsiteX1" fmla="*/ 3886200 w 3886200"/>
              <a:gd name="connsiteY1" fmla="*/ 125506 h 5611906"/>
              <a:gd name="connsiteX2" fmla="*/ 3886200 w 3886200"/>
              <a:gd name="connsiteY2" fmla="*/ 5611906 h 5611906"/>
              <a:gd name="connsiteX3" fmla="*/ 0 w 3886200"/>
              <a:gd name="connsiteY3" fmla="*/ 5611906 h 5611906"/>
              <a:gd name="connsiteX4" fmla="*/ 0 w 3886200"/>
              <a:gd name="connsiteY4" fmla="*/ 125506 h 5611906"/>
              <a:gd name="connsiteX0" fmla="*/ 0 w 3886200"/>
              <a:gd name="connsiteY0" fmla="*/ 125506 h 5728260"/>
              <a:gd name="connsiteX1" fmla="*/ 3886200 w 3886200"/>
              <a:gd name="connsiteY1" fmla="*/ 125506 h 5728260"/>
              <a:gd name="connsiteX2" fmla="*/ 3886200 w 3886200"/>
              <a:gd name="connsiteY2" fmla="*/ 5611906 h 5728260"/>
              <a:gd name="connsiteX3" fmla="*/ 0 w 3886200"/>
              <a:gd name="connsiteY3" fmla="*/ 5611906 h 5728260"/>
              <a:gd name="connsiteX4" fmla="*/ 0 w 3886200"/>
              <a:gd name="connsiteY4" fmla="*/ 125506 h 5728260"/>
              <a:gd name="connsiteX0" fmla="*/ 0 w 3886200"/>
              <a:gd name="connsiteY0" fmla="*/ 125506 h 5728260"/>
              <a:gd name="connsiteX1" fmla="*/ 3886200 w 3886200"/>
              <a:gd name="connsiteY1" fmla="*/ 125506 h 5728260"/>
              <a:gd name="connsiteX2" fmla="*/ 3886200 w 3886200"/>
              <a:gd name="connsiteY2" fmla="*/ 5611906 h 5728260"/>
              <a:gd name="connsiteX3" fmla="*/ 0 w 3886200"/>
              <a:gd name="connsiteY3" fmla="*/ 5611906 h 5728260"/>
              <a:gd name="connsiteX4" fmla="*/ 0 w 3886200"/>
              <a:gd name="connsiteY4" fmla="*/ 125506 h 5728260"/>
              <a:gd name="connsiteX0" fmla="*/ 0 w 3980329"/>
              <a:gd name="connsiteY0" fmla="*/ 125506 h 5728260"/>
              <a:gd name="connsiteX1" fmla="*/ 3886200 w 3980329"/>
              <a:gd name="connsiteY1" fmla="*/ 125506 h 5728260"/>
              <a:gd name="connsiteX2" fmla="*/ 3886200 w 3980329"/>
              <a:gd name="connsiteY2" fmla="*/ 5611906 h 5728260"/>
              <a:gd name="connsiteX3" fmla="*/ 0 w 3980329"/>
              <a:gd name="connsiteY3" fmla="*/ 5611906 h 5728260"/>
              <a:gd name="connsiteX4" fmla="*/ 0 w 3980329"/>
              <a:gd name="connsiteY4" fmla="*/ 125506 h 5728260"/>
              <a:gd name="connsiteX0" fmla="*/ 0 w 3980329"/>
              <a:gd name="connsiteY0" fmla="*/ 125506 h 5728260"/>
              <a:gd name="connsiteX1" fmla="*/ 3886200 w 3980329"/>
              <a:gd name="connsiteY1" fmla="*/ 125506 h 5728260"/>
              <a:gd name="connsiteX2" fmla="*/ 3886200 w 3980329"/>
              <a:gd name="connsiteY2" fmla="*/ 5611906 h 5728260"/>
              <a:gd name="connsiteX3" fmla="*/ 0 w 3980329"/>
              <a:gd name="connsiteY3" fmla="*/ 5611906 h 5728260"/>
              <a:gd name="connsiteX4" fmla="*/ 0 w 3980329"/>
              <a:gd name="connsiteY4" fmla="*/ 125506 h 5728260"/>
              <a:gd name="connsiteX0" fmla="*/ 134471 w 4114800"/>
              <a:gd name="connsiteY0" fmla="*/ 125506 h 5728260"/>
              <a:gd name="connsiteX1" fmla="*/ 4020671 w 4114800"/>
              <a:gd name="connsiteY1" fmla="*/ 125506 h 5728260"/>
              <a:gd name="connsiteX2" fmla="*/ 4020671 w 4114800"/>
              <a:gd name="connsiteY2" fmla="*/ 5611906 h 5728260"/>
              <a:gd name="connsiteX3" fmla="*/ 134471 w 4114800"/>
              <a:gd name="connsiteY3" fmla="*/ 5611906 h 5728260"/>
              <a:gd name="connsiteX4" fmla="*/ 134471 w 4114800"/>
              <a:gd name="connsiteY4" fmla="*/ 125506 h 5728260"/>
              <a:gd name="connsiteX0" fmla="*/ 134471 w 4114800"/>
              <a:gd name="connsiteY0" fmla="*/ 125506 h 5728260"/>
              <a:gd name="connsiteX1" fmla="*/ 4020671 w 4114800"/>
              <a:gd name="connsiteY1" fmla="*/ 125506 h 5728260"/>
              <a:gd name="connsiteX2" fmla="*/ 4020671 w 4114800"/>
              <a:gd name="connsiteY2" fmla="*/ 5611906 h 5728260"/>
              <a:gd name="connsiteX3" fmla="*/ 134471 w 4114800"/>
              <a:gd name="connsiteY3" fmla="*/ 5611906 h 5728260"/>
              <a:gd name="connsiteX4" fmla="*/ 134471 w 4114800"/>
              <a:gd name="connsiteY4" fmla="*/ 125506 h 5728260"/>
              <a:gd name="connsiteX0" fmla="*/ 134471 w 4114800"/>
              <a:gd name="connsiteY0" fmla="*/ 125506 h 5728260"/>
              <a:gd name="connsiteX1" fmla="*/ 4020671 w 4114800"/>
              <a:gd name="connsiteY1" fmla="*/ 125506 h 5728260"/>
              <a:gd name="connsiteX2" fmla="*/ 4020671 w 4114800"/>
              <a:gd name="connsiteY2" fmla="*/ 5611906 h 5728260"/>
              <a:gd name="connsiteX3" fmla="*/ 134471 w 4114800"/>
              <a:gd name="connsiteY3" fmla="*/ 5611906 h 5728260"/>
              <a:gd name="connsiteX4" fmla="*/ 134471 w 4114800"/>
              <a:gd name="connsiteY4" fmla="*/ 125506 h 5728260"/>
              <a:gd name="connsiteX0" fmla="*/ 134471 w 4114800"/>
              <a:gd name="connsiteY0" fmla="*/ 125506 h 5728260"/>
              <a:gd name="connsiteX1" fmla="*/ 4020671 w 4114800"/>
              <a:gd name="connsiteY1" fmla="*/ 125506 h 5728260"/>
              <a:gd name="connsiteX2" fmla="*/ 4020671 w 4114800"/>
              <a:gd name="connsiteY2" fmla="*/ 5611906 h 5728260"/>
              <a:gd name="connsiteX3" fmla="*/ 134471 w 4114800"/>
              <a:gd name="connsiteY3" fmla="*/ 5611906 h 5728260"/>
              <a:gd name="connsiteX4" fmla="*/ 134471 w 4114800"/>
              <a:gd name="connsiteY4" fmla="*/ 125506 h 5728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14800" h="5728260">
                <a:moveTo>
                  <a:pt x="134471" y="125506"/>
                </a:moveTo>
                <a:cubicBezTo>
                  <a:pt x="1456765" y="327212"/>
                  <a:pt x="2770095" y="0"/>
                  <a:pt x="4020671" y="125506"/>
                </a:cubicBezTo>
                <a:cubicBezTo>
                  <a:pt x="4114800" y="1963271"/>
                  <a:pt x="3859306" y="3756212"/>
                  <a:pt x="4020671" y="5611906"/>
                </a:cubicBezTo>
                <a:cubicBezTo>
                  <a:pt x="2792506" y="5459319"/>
                  <a:pt x="1425389" y="5728260"/>
                  <a:pt x="134471" y="5611906"/>
                </a:cubicBezTo>
                <a:cubicBezTo>
                  <a:pt x="0" y="3818965"/>
                  <a:pt x="313765" y="1963271"/>
                  <a:pt x="134471" y="125506"/>
                </a:cubicBezTo>
                <a:close/>
              </a:path>
            </a:pathLst>
          </a:custGeom>
          <a:gradFill>
            <a:gsLst>
              <a:gs pos="25000">
                <a:schemeClr val="tx1"/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5400000" scaled="0"/>
          </a:gradFill>
          <a:ln>
            <a:noFill/>
          </a:ln>
          <a:effectLst>
            <a:outerShdw blurRad="76200" sx="102000" sy="102000" algn="ctr" rotWithShape="0">
              <a:schemeClr val="tx1">
                <a:lumMod val="75000"/>
                <a:lumOff val="25000"/>
                <a:alpha val="40000"/>
              </a:schemeClr>
            </a:outerShdw>
          </a:effectLst>
          <a:scene3d>
            <a:camera prst="orthographicFront"/>
            <a:lightRig rig="morning" dir="t"/>
          </a:scene3d>
          <a:sp3d>
            <a:bevelT w="25400" h="0"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199" y="76200"/>
            <a:ext cx="6803679" cy="1371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7360" y="2590799"/>
            <a:ext cx="3063240" cy="35353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9638" y="2590799"/>
            <a:ext cx="3063240" cy="35353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12704-64F4-4105-8BC6-83550D8865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70DAB-A03A-4F39-A3E7-663352E939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59DF6-8F6C-452A-B339-E79BCD3C07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649941"/>
            <a:ext cx="3886200" cy="54864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AD45B-8CA4-4AE6-BC0B-D2F03CD3BBF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15353" y="2516841"/>
            <a:ext cx="2514600" cy="27432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5353" y="1526241"/>
            <a:ext cx="2514600" cy="914400"/>
          </a:xfrm>
        </p:spPr>
        <p:txBody>
          <a:bodyPr anchor="b">
            <a:normAutofit/>
          </a:bodyPr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9656" y="1527048"/>
            <a:ext cx="2514600" cy="914400"/>
          </a:xfrm>
        </p:spPr>
        <p:txBody>
          <a:bodyPr anchor="b">
            <a:normAutofit/>
          </a:bodyPr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937760" y="786384"/>
            <a:ext cx="3611880" cy="5212080"/>
          </a:xfrm>
          <a:effectLst>
            <a:softEdge rad="31750"/>
          </a:effectLst>
        </p:spPr>
        <p:txBody>
          <a:bodyPr>
            <a:normAutofit/>
          </a:bodyPr>
          <a:lstStyle>
            <a:lvl1pPr marL="0" indent="0">
              <a:buNone/>
              <a:defRPr sz="2200"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19656" y="2514600"/>
            <a:ext cx="2514600" cy="27432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8097-8CA6-4CD1-8871-33C6D091DA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76200"/>
            <a:ext cx="7924799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0"/>
            <a:ext cx="79248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889279" y="6498874"/>
            <a:ext cx="2133600" cy="256032"/>
          </a:xfrm>
          <a:prstGeom prst="rect">
            <a:avLst/>
          </a:prstGeom>
        </p:spPr>
        <p:txBody>
          <a:bodyPr vert="horz" lIns="91440" tIns="45720" rIns="91440" bIns="0" rtlCol="0" anchor="ctr"/>
          <a:lstStyle>
            <a:lvl1pPr marL="0" algn="r" defTabSz="914400" rtl="0" eaLnBrk="1" latinLnBrk="0" hangingPunct="1">
              <a:defRPr sz="1000" b="1" kern="1200">
                <a:solidFill>
                  <a:schemeClr val="tx1">
                    <a:lumMod val="75000"/>
                    <a:lumOff val="25000"/>
                    <a:alpha val="40000"/>
                  </a:schemeClr>
                </a:solidFill>
                <a:latin typeface="+mj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1200" y="6499412"/>
            <a:ext cx="2895600" cy="255494"/>
          </a:xfrm>
          <a:prstGeom prst="rect">
            <a:avLst/>
          </a:prstGeom>
        </p:spPr>
        <p:txBody>
          <a:bodyPr vert="horz" lIns="91440" tIns="45720" rIns="91440" bIns="0" rtlCol="0" anchor="ctr"/>
          <a:lstStyle>
            <a:lvl1pPr marL="0" algn="l" defTabSz="914400" rtl="0" eaLnBrk="1" latinLnBrk="0" hangingPunct="1">
              <a:defRPr sz="1000" b="1" kern="1200">
                <a:solidFill>
                  <a:schemeClr val="tx1">
                    <a:lumMod val="75000"/>
                    <a:lumOff val="25000"/>
                    <a:alpha val="40000"/>
                  </a:schemeClr>
                </a:solidFill>
                <a:latin typeface="+mj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27894" y="6208059"/>
            <a:ext cx="1048872" cy="685800"/>
          </a:xfrm>
          <a:prstGeom prst="rect">
            <a:avLst/>
          </a:prstGeom>
        </p:spPr>
        <p:txBody>
          <a:bodyPr vert="horz" lIns="91440" tIns="45720" rIns="91440" bIns="0" rtlCol="0" anchor="ctr"/>
          <a:lstStyle>
            <a:lvl1pPr algn="r">
              <a:defRPr sz="2800" b="1">
                <a:solidFill>
                  <a:schemeClr val="tx1">
                    <a:lumMod val="75000"/>
                    <a:lumOff val="25000"/>
                    <a:alpha val="40000"/>
                  </a:schemeClr>
                </a:solidFill>
                <a:latin typeface="+mj-lt"/>
              </a:defRPr>
            </a:lvl1pPr>
          </a:lstStyle>
          <a:p>
            <a:fld id="{F622C016-3679-48E8-A085-E057B65DFCE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051" name="Picture 3" descr="D:\Data\My Pictures\LOGOS\ASC\ASC\HorizontalTriplet\promologo-horiz-arrows+dropshadow16col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6248400"/>
            <a:ext cx="761999" cy="60007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  <p:sldLayoutId id="2147483747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400" kern="1200">
          <a:gradFill>
            <a:gsLst>
              <a:gs pos="0">
                <a:schemeClr val="tx1">
                  <a:alpha val="90000"/>
                </a:schemeClr>
              </a:gs>
              <a:gs pos="50000">
                <a:schemeClr val="tx1">
                  <a:lumMod val="75000"/>
                  <a:lumOff val="25000"/>
                  <a:alpha val="90000"/>
                </a:schemeClr>
              </a:gs>
              <a:gs pos="100000">
                <a:schemeClr val="tx1">
                  <a:lumMod val="50000"/>
                  <a:lumOff val="50000"/>
                </a:schemeClr>
              </a:gs>
            </a:gsLst>
            <a:lin ang="5400000" scaled="0"/>
          </a:gra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tx1"/>
        </a:buClr>
        <a:buSzPct val="80000"/>
        <a:buFont typeface="Wingdings" pitchFamily="2" charset="2"/>
        <a:buChar char="v"/>
        <a:defRPr sz="2200" kern="1200">
          <a:gradFill>
            <a:gsLst>
              <a:gs pos="0">
                <a:schemeClr val="tx1">
                  <a:alpha val="90000"/>
                </a:schemeClr>
              </a:gs>
              <a:gs pos="100000">
                <a:schemeClr val="tx1">
                  <a:lumMod val="75000"/>
                  <a:lumOff val="25000"/>
                  <a:alpha val="90000"/>
                </a:schemeClr>
              </a:gs>
            </a:gsLst>
            <a:lin ang="5400000" scaled="0"/>
          </a:gradFill>
          <a:latin typeface="+mn-lt"/>
          <a:ea typeface="+mn-ea"/>
          <a:cs typeface="+mn-cs"/>
        </a:defRPr>
      </a:lvl1pPr>
      <a:lvl2pPr marL="577850" indent="-228600" algn="l" defTabSz="914400" rtl="0" eaLnBrk="1" latinLnBrk="0" hangingPunct="1">
        <a:spcBef>
          <a:spcPts val="1200"/>
        </a:spcBef>
        <a:buSzPct val="100000"/>
        <a:buFont typeface="Wingdings" pitchFamily="2" charset="2"/>
        <a:buChar char=""/>
        <a:defRPr sz="2200" kern="1200">
          <a:gradFill>
            <a:gsLst>
              <a:gs pos="0">
                <a:schemeClr val="tx1">
                  <a:alpha val="90000"/>
                </a:schemeClr>
              </a:gs>
              <a:gs pos="100000">
                <a:schemeClr val="tx1">
                  <a:lumMod val="75000"/>
                  <a:lumOff val="25000"/>
                  <a:alpha val="90000"/>
                </a:schemeClr>
              </a:gs>
            </a:gsLst>
            <a:lin ang="5400000" scaled="0"/>
          </a:gradFill>
          <a:latin typeface="+mn-lt"/>
          <a:ea typeface="+mn-ea"/>
          <a:cs typeface="+mn-cs"/>
        </a:defRPr>
      </a:lvl2pPr>
      <a:lvl3pPr marL="806450" indent="-228600" algn="l" defTabSz="914400" rtl="0" eaLnBrk="1" latinLnBrk="0" hangingPunct="1">
        <a:spcBef>
          <a:spcPts val="1200"/>
        </a:spcBef>
        <a:buClr>
          <a:schemeClr val="accent4"/>
        </a:buClr>
        <a:buSzPct val="100000"/>
        <a:buFont typeface="Wingdings" pitchFamily="2" charset="2"/>
        <a:buChar char="w"/>
        <a:defRPr sz="2000" kern="1200">
          <a:gradFill>
            <a:gsLst>
              <a:gs pos="0">
                <a:schemeClr val="tx1">
                  <a:alpha val="90000"/>
                </a:schemeClr>
              </a:gs>
              <a:gs pos="100000">
                <a:schemeClr val="tx1">
                  <a:lumMod val="75000"/>
                  <a:lumOff val="25000"/>
                  <a:alpha val="90000"/>
                </a:schemeClr>
              </a:gs>
            </a:gsLst>
            <a:lin ang="5400000" scaled="0"/>
          </a:gradFill>
          <a:latin typeface="+mn-lt"/>
          <a:ea typeface="+mn-ea"/>
          <a:cs typeface="+mn-cs"/>
        </a:defRPr>
      </a:lvl3pPr>
      <a:lvl4pPr marL="1035050" indent="-228600" algn="l" defTabSz="914400" rtl="0" eaLnBrk="1" latinLnBrk="0" hangingPunct="1">
        <a:spcBef>
          <a:spcPts val="1200"/>
        </a:spcBef>
        <a:buClr>
          <a:schemeClr val="accent2"/>
        </a:buClr>
        <a:buFont typeface="Wingdings" pitchFamily="2" charset="2"/>
        <a:buChar char=""/>
        <a:defRPr sz="1800" kern="1200">
          <a:gradFill>
            <a:gsLst>
              <a:gs pos="0">
                <a:schemeClr val="tx1">
                  <a:alpha val="90000"/>
                </a:schemeClr>
              </a:gs>
              <a:gs pos="100000">
                <a:schemeClr val="tx1">
                  <a:lumMod val="75000"/>
                  <a:lumOff val="25000"/>
                  <a:alpha val="90000"/>
                </a:schemeClr>
              </a:gs>
            </a:gsLst>
            <a:lin ang="5400000" scaled="0"/>
          </a:gradFill>
          <a:latin typeface="+mn-lt"/>
          <a:ea typeface="+mn-ea"/>
          <a:cs typeface="+mn-cs"/>
        </a:defRPr>
      </a:lvl4pPr>
      <a:lvl5pPr marL="1263650" indent="-228600" algn="l" defTabSz="914400" rtl="0" eaLnBrk="1" latinLnBrk="0" hangingPunct="1">
        <a:spcBef>
          <a:spcPts val="1200"/>
        </a:spcBef>
        <a:buClr>
          <a:schemeClr val="accent3"/>
        </a:buClr>
        <a:buSzPct val="100000"/>
        <a:buFont typeface="Wingdings" pitchFamily="2" charset="2"/>
        <a:buChar char="w"/>
        <a:defRPr sz="1600" kern="1200">
          <a:gradFill>
            <a:gsLst>
              <a:gs pos="0">
                <a:schemeClr val="tx1">
                  <a:alpha val="90000"/>
                </a:schemeClr>
              </a:gs>
              <a:gs pos="100000">
                <a:schemeClr val="tx1">
                  <a:lumMod val="75000"/>
                  <a:lumOff val="25000"/>
                  <a:alpha val="90000"/>
                </a:schemeClr>
              </a:gs>
            </a:gsLst>
            <a:lin ang="5400000" scaled="0"/>
          </a:gradFill>
          <a:latin typeface="+mn-lt"/>
          <a:ea typeface="+mn-ea"/>
          <a:cs typeface="+mn-cs"/>
        </a:defRPr>
      </a:lvl5pPr>
      <a:lvl6pPr marL="1492250" indent="-228600" algn="l" defTabSz="914400" rtl="0" eaLnBrk="1" latinLnBrk="0" hangingPunct="1">
        <a:spcBef>
          <a:spcPts val="1200"/>
        </a:spcBef>
        <a:buClr>
          <a:schemeClr val="accent5"/>
        </a:buClr>
        <a:buFont typeface="Wingdings" pitchFamily="2" charset="2"/>
        <a:buChar char=""/>
        <a:defRPr sz="1600" kern="1200">
          <a:gradFill>
            <a:gsLst>
              <a:gs pos="0">
                <a:schemeClr val="tx1">
                  <a:alpha val="90000"/>
                </a:schemeClr>
              </a:gs>
              <a:gs pos="100000">
                <a:schemeClr val="tx1">
                  <a:lumMod val="75000"/>
                  <a:lumOff val="25000"/>
                  <a:alpha val="90000"/>
                </a:schemeClr>
              </a:gs>
            </a:gsLst>
            <a:lin ang="5400000" scaled="0"/>
          </a:gradFill>
          <a:latin typeface="+mn-lt"/>
          <a:ea typeface="+mn-ea"/>
          <a:cs typeface="+mn-cs"/>
        </a:defRPr>
      </a:lvl6pPr>
      <a:lvl7pPr marL="1720850" indent="-228600" algn="l" defTabSz="914400" rtl="0" eaLnBrk="1" latinLnBrk="0" hangingPunct="1">
        <a:spcBef>
          <a:spcPts val="1200"/>
        </a:spcBef>
        <a:buClr>
          <a:schemeClr val="accent6"/>
        </a:buClr>
        <a:buFont typeface="Wingdings" pitchFamily="2" charset="2"/>
        <a:buChar char=""/>
        <a:defRPr sz="1600" kern="1200">
          <a:gradFill>
            <a:gsLst>
              <a:gs pos="0">
                <a:schemeClr val="tx1">
                  <a:alpha val="90000"/>
                </a:schemeClr>
              </a:gs>
              <a:gs pos="100000">
                <a:schemeClr val="tx1">
                  <a:lumMod val="75000"/>
                  <a:lumOff val="25000"/>
                  <a:alpha val="90000"/>
                </a:schemeClr>
              </a:gs>
            </a:gsLst>
            <a:lin ang="5400000" scaled="0"/>
          </a:gradFill>
          <a:latin typeface="+mn-lt"/>
          <a:ea typeface="+mn-ea"/>
          <a:cs typeface="+mn-cs"/>
        </a:defRPr>
      </a:lvl7pPr>
      <a:lvl8pPr marL="1949450" indent="-228600" algn="l" defTabSz="914400" rtl="0" eaLnBrk="1" latinLnBrk="0" hangingPunct="1">
        <a:spcBef>
          <a:spcPts val="1200"/>
        </a:spcBef>
        <a:buFont typeface="Wingdings" pitchFamily="2" charset="2"/>
        <a:buChar char=""/>
        <a:defRPr sz="1600" kern="1200" baseline="0">
          <a:gradFill>
            <a:gsLst>
              <a:gs pos="0">
                <a:schemeClr val="tx1">
                  <a:alpha val="90000"/>
                </a:schemeClr>
              </a:gs>
              <a:gs pos="100000">
                <a:schemeClr val="tx1">
                  <a:lumMod val="75000"/>
                  <a:lumOff val="25000"/>
                  <a:alpha val="90000"/>
                </a:schemeClr>
              </a:gs>
            </a:gsLst>
            <a:lin ang="5400000" scaled="0"/>
          </a:gradFill>
          <a:latin typeface="+mn-lt"/>
          <a:ea typeface="+mn-ea"/>
          <a:cs typeface="+mn-cs"/>
        </a:defRPr>
      </a:lvl8pPr>
      <a:lvl9pPr marL="2178050" indent="-228600" algn="l" defTabSz="914400" rtl="0" eaLnBrk="1" latinLnBrk="0" hangingPunct="1">
        <a:spcBef>
          <a:spcPts val="1200"/>
        </a:spcBef>
        <a:buFont typeface="Wingdings" pitchFamily="2" charset="2"/>
        <a:buChar char=""/>
        <a:defRPr sz="1600" kern="1200" baseline="0">
          <a:gradFill>
            <a:gsLst>
              <a:gs pos="0">
                <a:schemeClr val="tx1">
                  <a:alpha val="90000"/>
                </a:schemeClr>
              </a:gs>
              <a:gs pos="100000">
                <a:schemeClr val="tx1">
                  <a:lumMod val="75000"/>
                  <a:lumOff val="25000"/>
                  <a:alpha val="90000"/>
                </a:schemeClr>
              </a:gs>
            </a:gsLst>
            <a:lin ang="5400000" scaled="0"/>
          </a:gra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ASC\Projects\History\LHC01-RutherfordCable-6petals_pan-x2.5obj-rotcrop+scale-1280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6" y="2667000"/>
            <a:ext cx="9131055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LHC01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095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ASC\Projects\History\LHC01-RutherfordCable-6petals_x5obj-levels+scale-1280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855" y="328047"/>
            <a:ext cx="8153400" cy="611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48329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Z:\ASC\Projects\History\LHC01-RutherfordCable-6petals_x20obj+scale-128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42900"/>
            <a:ext cx="8178800" cy="6134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27177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fault Theme">
  <a:themeElements>
    <a:clrScheme name="Symphony">
      <a:dk1>
        <a:sysClr val="windowText" lastClr="000000"/>
      </a:dk1>
      <a:lt1>
        <a:sysClr val="window" lastClr="FFFFFF"/>
      </a:lt1>
      <a:dk2>
        <a:srgbClr val="241F00"/>
      </a:dk2>
      <a:lt2>
        <a:srgbClr val="E5E9F7"/>
      </a:lt2>
      <a:accent1>
        <a:srgbClr val="AE0000"/>
      </a:accent1>
      <a:accent2>
        <a:srgbClr val="63457F"/>
      </a:accent2>
      <a:accent3>
        <a:srgbClr val="255775"/>
      </a:accent3>
      <a:accent4>
        <a:srgbClr val="A47C0C"/>
      </a:accent4>
      <a:accent5>
        <a:srgbClr val="39378D"/>
      </a:accent5>
      <a:accent6>
        <a:srgbClr val="680039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Symphony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satMod val="175000"/>
              </a:schemeClr>
            </a:gs>
            <a:gs pos="100000">
              <a:schemeClr val="phClr">
                <a:tint val="75000"/>
                <a:satMod val="2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50000"/>
                <a:satMod val="115000"/>
              </a:schemeClr>
            </a:gs>
            <a:gs pos="100000">
              <a:schemeClr val="phClr">
                <a:tint val="80000"/>
                <a:shade val="100000"/>
                <a:alpha val="85000"/>
                <a:satMod val="25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>
              <a:shade val="95000"/>
              <a:satMod val="115000"/>
            </a:schemeClr>
          </a:solidFill>
          <a:prstDash val="solid"/>
        </a:ln>
        <a:ln w="12700" cap="flat" cmpd="sng" algn="ctr">
          <a:solidFill>
            <a:schemeClr val="phClr">
              <a:shade val="90000"/>
              <a:satMod val="125000"/>
            </a:schemeClr>
          </a:solidFill>
          <a:prstDash val="solid"/>
        </a:ln>
        <a:ln w="25400" cap="flat" cmpd="sng" algn="ctr">
          <a:solidFill>
            <a:schemeClr val="phClr">
              <a:shade val="90000"/>
              <a:satMod val="135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76200" dist="25400" dir="5400000" sx="102000" sy="102000" algn="ct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morning" dir="t">
              <a:rot lat="0" lon="0" rev="4200000"/>
            </a:lightRig>
          </a:scene3d>
          <a:sp3d>
            <a:bevelT w="25400" h="0" prst="convex"/>
          </a:sp3d>
        </a:effectStyle>
        <a:effectStyle>
          <a:effectLst>
            <a:outerShdw blurRad="76200" dist="25400" dir="5400000" sx="102000" sy="102000" algn="ct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morning" dir="t">
              <a:rot lat="0" lon="0" rev="4200000"/>
            </a:lightRig>
          </a:scene3d>
          <a:sp3d>
            <a:bevelT w="63500" h="25400" prst="convex"/>
          </a:sp3d>
        </a:effectStyle>
      </a:effectStyleLst>
      <a:bgFillStyleLst>
        <a:solidFill>
          <a:schemeClr val="phClr">
            <a:shade val="95000"/>
            <a:satMod val="11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250000"/>
              </a:schemeClr>
              <a:schemeClr val="phClr">
                <a:tint val="80000"/>
                <a:satMod val="20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250000"/>
              </a:schemeClr>
              <a:schemeClr val="phClr">
                <a:tint val="80000"/>
                <a:satMod val="11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35</TotalTime>
  <Words>1</Words>
  <Application>Microsoft Office PowerPoint</Application>
  <PresentationFormat>On-screen Show (4:3)</PresentationFormat>
  <Paragraphs>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Default Theme</vt:lpstr>
      <vt:lpstr>LHC01</vt:lpstr>
      <vt:lpstr>PowerPoint Presentation</vt:lpstr>
      <vt:lpstr>PowerPoint Presentation</vt:lpstr>
    </vt:vector>
  </TitlesOfParts>
  <Company>NHMFL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J. Lee</dc:creator>
  <cp:lastModifiedBy>Peter J. Lee</cp:lastModifiedBy>
  <cp:revision>3</cp:revision>
  <dcterms:created xsi:type="dcterms:W3CDTF">2011-09-19T21:35:13Z</dcterms:created>
  <dcterms:modified xsi:type="dcterms:W3CDTF">2011-09-19T22:10:39Z</dcterms:modified>
</cp:coreProperties>
</file>