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9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4D3A-C592-4B01-8FCC-EA2872E6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AC03-405B-4425-884F-C5A10ED92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4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E7E0-B33B-47FC-A764-2AB1B9FDF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156B38F0-4F8A-408B-95BD-ED16FACE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B4877-EB01-42F2-A2E7-DA0E788C0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2704-64F4-4105-8BC6-83550D886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DAB-A03A-4F39-A3E7-663352E9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DF6-8F6C-452A-B339-E79BCD3C0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D45B-8CA4-4AE6-BC0B-D2F03CD3B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8097-8CA6-4CD1-8871-33C6D091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79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7924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F622C016-3679-48E8-A085-E057B65DFC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D:\Data\My Pictures\LOGOS\ASC\ASC\HorizontalTriplet\promologo-horiz-arrows+dropshadow16co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8400"/>
            <a:ext cx="761999" cy="600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92250" indent="-228600" algn="l" defTabSz="914400" rtl="0" eaLnBrk="1" latinLnBrk="0" hangingPunct="1">
        <a:spcBef>
          <a:spcPts val="1200"/>
        </a:spcBef>
        <a:buClr>
          <a:schemeClr val="accent5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720850" indent="-228600" algn="l" defTabSz="914400" rtl="0" eaLnBrk="1" latinLnBrk="0" hangingPunct="1">
        <a:spcBef>
          <a:spcPts val="1200"/>
        </a:spcBef>
        <a:buClr>
          <a:schemeClr val="accent6"/>
        </a:buClr>
        <a:buFont typeface="Wingdings" pitchFamily="2" charset="2"/>
        <a:buChar char="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9494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178050" indent="-228600" algn="l" defTabSz="914400" rtl="0" eaLnBrk="1" latinLnBrk="0" hangingPunct="1">
        <a:spcBef>
          <a:spcPts val="1200"/>
        </a:spcBef>
        <a:buFont typeface="Wingdings" pitchFamily="2" charset="2"/>
        <a:buChar char=""/>
        <a:defRPr sz="1600" kern="1200" baseline="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" y="2731199"/>
            <a:ext cx="9131055" cy="15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Fermilab 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855" y="850374"/>
            <a:ext cx="8153400" cy="50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1" y="297278"/>
            <a:ext cx="6172200" cy="62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2900"/>
            <a:ext cx="81788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</TotalTime>
  <Words>2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Theme</vt:lpstr>
      <vt:lpstr>Fermilab cable</vt:lpstr>
      <vt:lpstr>PowerPoint Presentation</vt:lpstr>
      <vt:lpstr>PowerPoint Presentation</vt:lpstr>
      <vt:lpstr>PowerPoint Presentation</vt:lpstr>
    </vt:vector>
  </TitlesOfParts>
  <Company>NHMFL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J. Lee</dc:creator>
  <cp:lastModifiedBy>Peter J. Lee</cp:lastModifiedBy>
  <cp:revision>4</cp:revision>
  <dcterms:created xsi:type="dcterms:W3CDTF">2011-09-19T21:35:13Z</dcterms:created>
  <dcterms:modified xsi:type="dcterms:W3CDTF">2011-09-19T22:26:46Z</dcterms:modified>
</cp:coreProperties>
</file>