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9" r:id="rId3"/>
    <p:sldId id="260" r:id="rId4"/>
    <p:sldId id="262" r:id="rId5"/>
    <p:sldId id="263" r:id="rId6"/>
    <p:sldId id="258" r:id="rId7"/>
    <p:sldId id="257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9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D3A-C592-4B01-8FCC-EA2872E6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C03-405B-4425-884F-C5A10ED92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7E0-B33B-47FC-A764-2AB1B9FD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156B38F0-4F8A-408B-95BD-ED16FACE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4877-EB01-42F2-A2E7-DA0E788C0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2704-64F4-4105-8BC6-83550D886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DAB-A03A-4F39-A3E7-663352E9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DF6-8F6C-452A-B339-E79BCD3C0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D45B-8CA4-4AE6-BC0B-D2F03CD3B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8097-8CA6-4CD1-8871-33C6D091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79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7924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D:\Data\My Pictures\LOGOS\ASC\ASC\HorizontalTriplet\promologo-horiz-arrows+dropshadow16co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8400"/>
            <a:ext cx="761999" cy="600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92250" indent="-228600" algn="l" defTabSz="914400" rtl="0" eaLnBrk="1" latinLnBrk="0" hangingPunct="1">
        <a:spcBef>
          <a:spcPts val="1200"/>
        </a:spcBef>
        <a:buClr>
          <a:schemeClr val="accent5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720850" indent="-228600" algn="l" defTabSz="914400" rtl="0" eaLnBrk="1" latinLnBrk="0" hangingPunct="1">
        <a:spcBef>
          <a:spcPts val="1200"/>
        </a:spcBef>
        <a:buClr>
          <a:schemeClr val="accent6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9494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1780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11" y="990600"/>
            <a:ext cx="7674520" cy="49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8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902" y="990600"/>
            <a:ext cx="7656138" cy="49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5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722" y="990600"/>
            <a:ext cx="7574497" cy="49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7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343" y="1159251"/>
            <a:ext cx="7323254" cy="46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7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306" y="1159251"/>
            <a:ext cx="7071327" cy="46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6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990600"/>
            <a:ext cx="7758343" cy="499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2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898" y="990600"/>
            <a:ext cx="3176147" cy="49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722" y="1159251"/>
            <a:ext cx="7574497" cy="46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40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NHMFL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J. Lee</dc:creator>
  <cp:lastModifiedBy>Peter J. Lee</cp:lastModifiedBy>
  <cp:revision>2</cp:revision>
  <dcterms:created xsi:type="dcterms:W3CDTF">2011-09-19T22:32:57Z</dcterms:created>
  <dcterms:modified xsi:type="dcterms:W3CDTF">2011-09-19T22:52:15Z</dcterms:modified>
</cp:coreProperties>
</file>