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8404800" cy="31089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984375" indent="-1527175" algn="l" rtl="0" eaLnBrk="0" fontAlgn="base" hangingPunct="0">
      <a:spcBef>
        <a:spcPct val="0"/>
      </a:spcBef>
      <a:spcAft>
        <a:spcPct val="0"/>
      </a:spcAft>
      <a:defRPr sz="10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3970338" indent="-3055938" algn="l" rtl="0" eaLnBrk="0" fontAlgn="base" hangingPunct="0">
      <a:spcBef>
        <a:spcPct val="0"/>
      </a:spcBef>
      <a:spcAft>
        <a:spcPct val="0"/>
      </a:spcAft>
      <a:defRPr sz="10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5956300" indent="-4584700" algn="l" rtl="0" eaLnBrk="0" fontAlgn="base" hangingPunct="0">
      <a:spcBef>
        <a:spcPct val="0"/>
      </a:spcBef>
      <a:spcAft>
        <a:spcPct val="0"/>
      </a:spcAft>
      <a:defRPr sz="10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7940675" indent="-6111875" algn="l" rtl="0" eaLnBrk="0" fontAlgn="base" hangingPunct="0">
      <a:spcBef>
        <a:spcPct val="0"/>
      </a:spcBef>
      <a:spcAft>
        <a:spcPct val="0"/>
      </a:spcAft>
      <a:defRPr sz="10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3D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861" autoAdjust="0"/>
  </p:normalViewPr>
  <p:slideViewPr>
    <p:cSldViewPr>
      <p:cViewPr>
        <p:scale>
          <a:sx n="40" d="100"/>
          <a:sy n="40" d="100"/>
        </p:scale>
        <p:origin x="2088" y="4536"/>
      </p:cViewPr>
      <p:guideLst>
        <p:guide orient="horz" pos="9792"/>
        <p:guide pos="12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9657929"/>
            <a:ext cx="32644080" cy="6664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17617440"/>
            <a:ext cx="26883360" cy="7945120"/>
          </a:xfrm>
        </p:spPr>
        <p:txBody>
          <a:bodyPr/>
          <a:lstStyle>
            <a:lvl1pPr marL="0" indent="0" algn="ctr">
              <a:buNone/>
              <a:defRPr/>
            </a:lvl1pPr>
            <a:lvl2pPr marL="1985528" indent="0" algn="ctr">
              <a:buNone/>
              <a:defRPr/>
            </a:lvl2pPr>
            <a:lvl3pPr marL="3971056" indent="0" algn="ctr">
              <a:buNone/>
              <a:defRPr/>
            </a:lvl3pPr>
            <a:lvl4pPr marL="5956584" indent="0" algn="ctr">
              <a:buNone/>
              <a:defRPr/>
            </a:lvl4pPr>
            <a:lvl5pPr marL="7942113" indent="0" algn="ctr">
              <a:buNone/>
              <a:defRPr/>
            </a:lvl5pPr>
            <a:lvl6pPr marL="9927641" indent="0" algn="ctr">
              <a:buNone/>
              <a:defRPr/>
            </a:lvl6pPr>
            <a:lvl7pPr marL="11913169" indent="0" algn="ctr">
              <a:buNone/>
              <a:defRPr/>
            </a:lvl7pPr>
            <a:lvl8pPr marL="13898697" indent="0" algn="ctr">
              <a:buNone/>
              <a:defRPr/>
            </a:lvl8pPr>
            <a:lvl9pPr marL="1588422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FD473-A520-41B6-9F70-C8EE865F9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D9920-46E2-43A2-8FF4-56CC08AD2B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363420" y="2763520"/>
            <a:ext cx="8161020" cy="248716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0360" y="2763520"/>
            <a:ext cx="23842980" cy="248716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932A7-BAFD-4AF6-8345-90566F1D1A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E3C63-EC54-4089-BDCF-0E3B5E9220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5" y="19977949"/>
            <a:ext cx="32644080" cy="6174740"/>
          </a:xfrm>
        </p:spPr>
        <p:txBody>
          <a:bodyPr anchor="t"/>
          <a:lstStyle>
            <a:lvl1pPr algn="l">
              <a:defRPr sz="17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5" y="13177101"/>
            <a:ext cx="32644080" cy="6800848"/>
          </a:xfrm>
        </p:spPr>
        <p:txBody>
          <a:bodyPr anchor="b"/>
          <a:lstStyle>
            <a:lvl1pPr marL="0" indent="0">
              <a:buNone/>
              <a:defRPr sz="8700"/>
            </a:lvl1pPr>
            <a:lvl2pPr marL="1985528" indent="0">
              <a:buNone/>
              <a:defRPr sz="7800"/>
            </a:lvl2pPr>
            <a:lvl3pPr marL="3971056" indent="0">
              <a:buNone/>
              <a:defRPr sz="6900"/>
            </a:lvl3pPr>
            <a:lvl4pPr marL="5956584" indent="0">
              <a:buNone/>
              <a:defRPr sz="6100"/>
            </a:lvl4pPr>
            <a:lvl5pPr marL="7942113" indent="0">
              <a:buNone/>
              <a:defRPr sz="6100"/>
            </a:lvl5pPr>
            <a:lvl6pPr marL="9927641" indent="0">
              <a:buNone/>
              <a:defRPr sz="6100"/>
            </a:lvl6pPr>
            <a:lvl7pPr marL="11913169" indent="0">
              <a:buNone/>
              <a:defRPr sz="6100"/>
            </a:lvl7pPr>
            <a:lvl8pPr marL="13898697" indent="0">
              <a:buNone/>
              <a:defRPr sz="6100"/>
            </a:lvl8pPr>
            <a:lvl9pPr marL="15884225" indent="0">
              <a:buNone/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D56ED-984C-4EF8-9DB2-E32C481A3C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360" y="8981440"/>
            <a:ext cx="16002000" cy="18653760"/>
          </a:xfrm>
        </p:spPr>
        <p:txBody>
          <a:bodyPr/>
          <a:lstStyle>
            <a:lvl1pPr>
              <a:defRPr sz="12200"/>
            </a:lvl1pPr>
            <a:lvl2pPr>
              <a:defRPr sz="10400"/>
            </a:lvl2pPr>
            <a:lvl3pPr>
              <a:defRPr sz="87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22440" y="8981440"/>
            <a:ext cx="16002000" cy="18653760"/>
          </a:xfrm>
        </p:spPr>
        <p:txBody>
          <a:bodyPr/>
          <a:lstStyle>
            <a:lvl1pPr>
              <a:defRPr sz="12200"/>
            </a:lvl1pPr>
            <a:lvl2pPr>
              <a:defRPr sz="10400"/>
            </a:lvl2pPr>
            <a:lvl3pPr>
              <a:defRPr sz="87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5BC77-C59D-4EA7-956F-4BE0F97446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245026"/>
            <a:ext cx="34564320" cy="518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6959179"/>
            <a:ext cx="16968790" cy="2900254"/>
          </a:xfrm>
        </p:spPr>
        <p:txBody>
          <a:bodyPr anchor="b"/>
          <a:lstStyle>
            <a:lvl1pPr marL="0" indent="0">
              <a:buNone/>
              <a:defRPr sz="10400" b="1"/>
            </a:lvl1pPr>
            <a:lvl2pPr marL="1985528" indent="0">
              <a:buNone/>
              <a:defRPr sz="8700" b="1"/>
            </a:lvl2pPr>
            <a:lvl3pPr marL="3971056" indent="0">
              <a:buNone/>
              <a:defRPr sz="7800" b="1"/>
            </a:lvl3pPr>
            <a:lvl4pPr marL="5956584" indent="0">
              <a:buNone/>
              <a:defRPr sz="6900" b="1"/>
            </a:lvl4pPr>
            <a:lvl5pPr marL="7942113" indent="0">
              <a:buNone/>
              <a:defRPr sz="6900" b="1"/>
            </a:lvl5pPr>
            <a:lvl6pPr marL="9927641" indent="0">
              <a:buNone/>
              <a:defRPr sz="6900" b="1"/>
            </a:lvl6pPr>
            <a:lvl7pPr marL="11913169" indent="0">
              <a:buNone/>
              <a:defRPr sz="6900" b="1"/>
            </a:lvl7pPr>
            <a:lvl8pPr marL="13898697" indent="0">
              <a:buNone/>
              <a:defRPr sz="6900" b="1"/>
            </a:lvl8pPr>
            <a:lvl9pPr marL="15884225" indent="0">
              <a:buNone/>
              <a:defRPr sz="6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0" y="9859433"/>
            <a:ext cx="16968790" cy="17912506"/>
          </a:xfrm>
        </p:spPr>
        <p:txBody>
          <a:bodyPr/>
          <a:lstStyle>
            <a:lvl1pPr>
              <a:defRPr sz="10400"/>
            </a:lvl1pPr>
            <a:lvl2pPr>
              <a:defRPr sz="8700"/>
            </a:lvl2pPr>
            <a:lvl3pPr>
              <a:defRPr sz="78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7" y="6959179"/>
            <a:ext cx="16975455" cy="2900254"/>
          </a:xfrm>
        </p:spPr>
        <p:txBody>
          <a:bodyPr anchor="b"/>
          <a:lstStyle>
            <a:lvl1pPr marL="0" indent="0">
              <a:buNone/>
              <a:defRPr sz="10400" b="1"/>
            </a:lvl1pPr>
            <a:lvl2pPr marL="1985528" indent="0">
              <a:buNone/>
              <a:defRPr sz="8700" b="1"/>
            </a:lvl2pPr>
            <a:lvl3pPr marL="3971056" indent="0">
              <a:buNone/>
              <a:defRPr sz="7800" b="1"/>
            </a:lvl3pPr>
            <a:lvl4pPr marL="5956584" indent="0">
              <a:buNone/>
              <a:defRPr sz="6900" b="1"/>
            </a:lvl4pPr>
            <a:lvl5pPr marL="7942113" indent="0">
              <a:buNone/>
              <a:defRPr sz="6900" b="1"/>
            </a:lvl5pPr>
            <a:lvl6pPr marL="9927641" indent="0">
              <a:buNone/>
              <a:defRPr sz="6900" b="1"/>
            </a:lvl6pPr>
            <a:lvl7pPr marL="11913169" indent="0">
              <a:buNone/>
              <a:defRPr sz="6900" b="1"/>
            </a:lvl7pPr>
            <a:lvl8pPr marL="13898697" indent="0">
              <a:buNone/>
              <a:defRPr sz="6900" b="1"/>
            </a:lvl8pPr>
            <a:lvl9pPr marL="15884225" indent="0">
              <a:buNone/>
              <a:defRPr sz="6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7" y="9859433"/>
            <a:ext cx="16975455" cy="17912506"/>
          </a:xfrm>
        </p:spPr>
        <p:txBody>
          <a:bodyPr/>
          <a:lstStyle>
            <a:lvl1pPr>
              <a:defRPr sz="10400"/>
            </a:lvl1pPr>
            <a:lvl2pPr>
              <a:defRPr sz="8700"/>
            </a:lvl2pPr>
            <a:lvl3pPr>
              <a:defRPr sz="78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02F25-93C9-4AAF-BADD-7C4938C02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A5EC0-405F-4D39-AB0C-2CD0E203B9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7B788-DB9F-4157-8212-E2014E538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2" y="1237827"/>
            <a:ext cx="12634915" cy="5267960"/>
          </a:xfrm>
        </p:spPr>
        <p:txBody>
          <a:bodyPr anchor="b"/>
          <a:lstStyle>
            <a:lvl1pPr algn="l">
              <a:defRPr sz="8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237829"/>
            <a:ext cx="21469350" cy="26534112"/>
          </a:xfrm>
        </p:spPr>
        <p:txBody>
          <a:bodyPr/>
          <a:lstStyle>
            <a:lvl1pPr>
              <a:defRPr sz="13900"/>
            </a:lvl1pPr>
            <a:lvl2pPr>
              <a:defRPr sz="12200"/>
            </a:lvl2pPr>
            <a:lvl3pPr>
              <a:defRPr sz="104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2" y="6505789"/>
            <a:ext cx="12634915" cy="21266152"/>
          </a:xfrm>
        </p:spPr>
        <p:txBody>
          <a:bodyPr/>
          <a:lstStyle>
            <a:lvl1pPr marL="0" indent="0">
              <a:buNone/>
              <a:defRPr sz="6100"/>
            </a:lvl1pPr>
            <a:lvl2pPr marL="1985528" indent="0">
              <a:buNone/>
              <a:defRPr sz="5200"/>
            </a:lvl2pPr>
            <a:lvl3pPr marL="3971056" indent="0">
              <a:buNone/>
              <a:defRPr sz="4300"/>
            </a:lvl3pPr>
            <a:lvl4pPr marL="5956584" indent="0">
              <a:buNone/>
              <a:defRPr sz="3900"/>
            </a:lvl4pPr>
            <a:lvl5pPr marL="7942113" indent="0">
              <a:buNone/>
              <a:defRPr sz="3900"/>
            </a:lvl5pPr>
            <a:lvl6pPr marL="9927641" indent="0">
              <a:buNone/>
              <a:defRPr sz="3900"/>
            </a:lvl6pPr>
            <a:lvl7pPr marL="11913169" indent="0">
              <a:buNone/>
              <a:defRPr sz="3900"/>
            </a:lvl7pPr>
            <a:lvl8pPr marL="13898697" indent="0">
              <a:buNone/>
              <a:defRPr sz="3900"/>
            </a:lvl8pPr>
            <a:lvl9pPr marL="15884225" indent="0">
              <a:buNone/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84BFC-D153-40DB-9468-5B9DF9229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21762720"/>
            <a:ext cx="23042880" cy="2569212"/>
          </a:xfrm>
        </p:spPr>
        <p:txBody>
          <a:bodyPr anchor="b"/>
          <a:lstStyle>
            <a:lvl1pPr algn="l">
              <a:defRPr sz="8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2777913"/>
            <a:ext cx="23042880" cy="18653760"/>
          </a:xfrm>
        </p:spPr>
        <p:txBody>
          <a:bodyPr/>
          <a:lstStyle>
            <a:lvl1pPr marL="0" indent="0">
              <a:buNone/>
              <a:defRPr sz="13900"/>
            </a:lvl1pPr>
            <a:lvl2pPr marL="1985528" indent="0">
              <a:buNone/>
              <a:defRPr sz="12200"/>
            </a:lvl2pPr>
            <a:lvl3pPr marL="3971056" indent="0">
              <a:buNone/>
              <a:defRPr sz="10400"/>
            </a:lvl3pPr>
            <a:lvl4pPr marL="5956584" indent="0">
              <a:buNone/>
              <a:defRPr sz="8700"/>
            </a:lvl4pPr>
            <a:lvl5pPr marL="7942113" indent="0">
              <a:buNone/>
              <a:defRPr sz="8700"/>
            </a:lvl5pPr>
            <a:lvl6pPr marL="9927641" indent="0">
              <a:buNone/>
              <a:defRPr sz="8700"/>
            </a:lvl6pPr>
            <a:lvl7pPr marL="11913169" indent="0">
              <a:buNone/>
              <a:defRPr sz="8700"/>
            </a:lvl7pPr>
            <a:lvl8pPr marL="13898697" indent="0">
              <a:buNone/>
              <a:defRPr sz="8700"/>
            </a:lvl8pPr>
            <a:lvl9pPr marL="15884225" indent="0">
              <a:buNone/>
              <a:defRPr sz="87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24331932"/>
            <a:ext cx="23042880" cy="3648708"/>
          </a:xfrm>
        </p:spPr>
        <p:txBody>
          <a:bodyPr/>
          <a:lstStyle>
            <a:lvl1pPr marL="0" indent="0">
              <a:buNone/>
              <a:defRPr sz="6100"/>
            </a:lvl1pPr>
            <a:lvl2pPr marL="1985528" indent="0">
              <a:buNone/>
              <a:defRPr sz="5200"/>
            </a:lvl2pPr>
            <a:lvl3pPr marL="3971056" indent="0">
              <a:buNone/>
              <a:defRPr sz="4300"/>
            </a:lvl3pPr>
            <a:lvl4pPr marL="5956584" indent="0">
              <a:buNone/>
              <a:defRPr sz="3900"/>
            </a:lvl4pPr>
            <a:lvl5pPr marL="7942113" indent="0">
              <a:buNone/>
              <a:defRPr sz="3900"/>
            </a:lvl5pPr>
            <a:lvl6pPr marL="9927641" indent="0">
              <a:buNone/>
              <a:defRPr sz="3900"/>
            </a:lvl6pPr>
            <a:lvl7pPr marL="11913169" indent="0">
              <a:buNone/>
              <a:defRPr sz="3900"/>
            </a:lvl7pPr>
            <a:lvl8pPr marL="13898697" indent="0">
              <a:buNone/>
              <a:defRPr sz="3900"/>
            </a:lvl8pPr>
            <a:lvl9pPr marL="15884225" indent="0">
              <a:buNone/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0A2CF-C9C5-4B3F-B7F4-77897BA3FB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9725" y="2763838"/>
            <a:ext cx="326453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7106" tIns="198553" rIns="397106" bIns="1985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9725" y="8982075"/>
            <a:ext cx="32645350" cy="186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7106" tIns="198553" rIns="397106" bIns="1985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9725" y="28325763"/>
            <a:ext cx="80010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7106" tIns="198553" rIns="397106" bIns="198553" numCol="1" anchor="t" anchorCtr="0" compatLnSpc="1">
            <a:prstTxWarp prst="textNoShape">
              <a:avLst/>
            </a:prstTxWarp>
          </a:bodyPr>
          <a:lstStyle>
            <a:lvl1pPr>
              <a:defRPr sz="6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122275" y="28325763"/>
            <a:ext cx="121602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7106" tIns="198553" rIns="397106" bIns="198553" numCol="1" anchor="t" anchorCtr="0" compatLnSpc="1">
            <a:prstTxWarp prst="textNoShape">
              <a:avLst/>
            </a:prstTxWarp>
          </a:bodyPr>
          <a:lstStyle>
            <a:lvl1pPr algn="ctr">
              <a:defRPr sz="6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524075" y="28325763"/>
            <a:ext cx="80010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7106" tIns="198553" rIns="397106" bIns="198553" numCol="1" anchor="t" anchorCtr="0" compatLnSpc="1">
            <a:prstTxWarp prst="textNoShape">
              <a:avLst/>
            </a:prstTxWarp>
          </a:bodyPr>
          <a:lstStyle>
            <a:lvl1pPr algn="r">
              <a:defRPr sz="6100">
                <a:latin typeface="Arial" pitchFamily="34" charset="0"/>
              </a:defRPr>
            </a:lvl1pPr>
          </a:lstStyle>
          <a:p>
            <a:pPr>
              <a:defRPr/>
            </a:pPr>
            <a:fld id="{5D3156E3-3CFA-4CA1-A673-7C74BC137F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1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1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1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1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100">
          <a:solidFill>
            <a:schemeClr val="tx2"/>
          </a:solidFill>
          <a:latin typeface="Arial" charset="0"/>
        </a:defRPr>
      </a:lvl5pPr>
      <a:lvl6pPr marL="1985528" algn="ctr" rtl="0" eaLnBrk="1" fontAlgn="base" hangingPunct="1">
        <a:spcBef>
          <a:spcPct val="0"/>
        </a:spcBef>
        <a:spcAft>
          <a:spcPct val="0"/>
        </a:spcAft>
        <a:defRPr sz="19100">
          <a:solidFill>
            <a:schemeClr val="tx2"/>
          </a:solidFill>
          <a:latin typeface="Times New Roman" pitchFamily="18" charset="0"/>
        </a:defRPr>
      </a:lvl6pPr>
      <a:lvl7pPr marL="3971056" algn="ctr" rtl="0" eaLnBrk="1" fontAlgn="base" hangingPunct="1">
        <a:spcBef>
          <a:spcPct val="0"/>
        </a:spcBef>
        <a:spcAft>
          <a:spcPct val="0"/>
        </a:spcAft>
        <a:defRPr sz="19100">
          <a:solidFill>
            <a:schemeClr val="tx2"/>
          </a:solidFill>
          <a:latin typeface="Times New Roman" pitchFamily="18" charset="0"/>
        </a:defRPr>
      </a:lvl7pPr>
      <a:lvl8pPr marL="5956584" algn="ctr" rtl="0" eaLnBrk="1" fontAlgn="base" hangingPunct="1">
        <a:spcBef>
          <a:spcPct val="0"/>
        </a:spcBef>
        <a:spcAft>
          <a:spcPct val="0"/>
        </a:spcAft>
        <a:defRPr sz="19100">
          <a:solidFill>
            <a:schemeClr val="tx2"/>
          </a:solidFill>
          <a:latin typeface="Times New Roman" pitchFamily="18" charset="0"/>
        </a:defRPr>
      </a:lvl8pPr>
      <a:lvl9pPr marL="7942113" algn="ctr" rtl="0" eaLnBrk="1" fontAlgn="base" hangingPunct="1">
        <a:spcBef>
          <a:spcPct val="0"/>
        </a:spcBef>
        <a:spcAft>
          <a:spcPct val="0"/>
        </a:spcAft>
        <a:defRPr sz="19100">
          <a:solidFill>
            <a:schemeClr val="tx2"/>
          </a:solidFill>
          <a:latin typeface="Times New Roman" pitchFamily="18" charset="0"/>
        </a:defRPr>
      </a:lvl9pPr>
    </p:titleStyle>
    <p:bodyStyle>
      <a:lvl1pPr marL="1489075" indent="-1489075" algn="l" rtl="0" eaLnBrk="0" fontAlgn="base" hangingPunct="0">
        <a:spcBef>
          <a:spcPct val="20000"/>
        </a:spcBef>
        <a:spcAft>
          <a:spcPct val="0"/>
        </a:spcAft>
        <a:buChar char="•"/>
        <a:defRPr sz="139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3225800" indent="-1239838" algn="l" rtl="0" eaLnBrk="0" fontAlgn="base" hangingPunct="0">
        <a:spcBef>
          <a:spcPct val="20000"/>
        </a:spcBef>
        <a:spcAft>
          <a:spcPct val="0"/>
        </a:spcAft>
        <a:buChar char="–"/>
        <a:defRPr sz="12200">
          <a:solidFill>
            <a:schemeClr val="tx1"/>
          </a:solidFill>
          <a:latin typeface="Arial" pitchFamily="34" charset="0"/>
        </a:defRPr>
      </a:lvl2pPr>
      <a:lvl3pPr marL="4962525" indent="-992188" algn="l" rtl="0" eaLnBrk="0" fontAlgn="base" hangingPunct="0">
        <a:spcBef>
          <a:spcPct val="20000"/>
        </a:spcBef>
        <a:spcAft>
          <a:spcPct val="0"/>
        </a:spcAft>
        <a:buChar char="•"/>
        <a:defRPr sz="10400">
          <a:solidFill>
            <a:schemeClr val="tx1"/>
          </a:solidFill>
          <a:latin typeface="Arial" pitchFamily="34" charset="0"/>
        </a:defRPr>
      </a:lvl3pPr>
      <a:lvl4pPr marL="6948488" indent="-992188" algn="l" rtl="0" eaLnBrk="0" fontAlgn="base" hangingPunct="0">
        <a:spcBef>
          <a:spcPct val="20000"/>
        </a:spcBef>
        <a:spcAft>
          <a:spcPct val="0"/>
        </a:spcAft>
        <a:buChar char="–"/>
        <a:defRPr sz="8700">
          <a:solidFill>
            <a:schemeClr val="tx1"/>
          </a:solidFill>
          <a:latin typeface="Arial" pitchFamily="34" charset="0"/>
        </a:defRPr>
      </a:lvl4pPr>
      <a:lvl5pPr marL="8934450" indent="-992188" algn="l" rtl="0" eaLnBrk="0" fontAlgn="base" hangingPunct="0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Arial" pitchFamily="34" charset="0"/>
        </a:defRPr>
      </a:lvl5pPr>
      <a:lvl6pPr marL="10920405" indent="-992764" algn="l" rtl="0" eaLnBrk="1" fontAlgn="base" hangingPunct="1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6pPr>
      <a:lvl7pPr marL="12905933" indent="-992764" algn="l" rtl="0" eaLnBrk="1" fontAlgn="base" hangingPunct="1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7pPr>
      <a:lvl8pPr marL="14891461" indent="-992764" algn="l" rtl="0" eaLnBrk="1" fontAlgn="base" hangingPunct="1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8pPr>
      <a:lvl9pPr marL="16876989" indent="-992764" algn="l" rtl="0" eaLnBrk="1" fontAlgn="base" hangingPunct="1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1pPr>
      <a:lvl2pPr marL="1985528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971056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956584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42113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927641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913169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898697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884225" algn="l" defTabSz="3971056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3.wmf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oleObject" Target="../embeddings/oleObject2.bin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jpe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jpeg"/><Relationship Id="rId40" Type="http://schemas.openxmlformats.org/officeDocument/2006/relationships/image" Target="../media/image38.png"/><Relationship Id="rId5" Type="http://schemas.openxmlformats.org/officeDocument/2006/relationships/image" Target="../media/image5.png"/><Relationship Id="rId15" Type="http://schemas.openxmlformats.org/officeDocument/2006/relationships/image" Target="../media/image14.jpe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10.jpe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oleObject" Target="../embeddings/oleObject1.bin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358775"/>
            <a:ext cx="37188775" cy="14700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8800" b="1" kern="0" dirty="0">
                <a:solidFill>
                  <a:schemeClr val="tx2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Surface Morphology of Welding </a:t>
            </a:r>
            <a:r>
              <a:rPr lang="en-US" sz="8800" b="1" kern="0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Pits</a:t>
            </a:r>
            <a:r>
              <a:rPr lang="en-US" sz="8800" b="1" kern="0" dirty="0">
                <a:solidFill>
                  <a:schemeClr val="tx2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 on HAZ of Electropolished Nb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71700" y="2057400"/>
            <a:ext cx="34061400" cy="22780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5400" kern="0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Z.H. Sung</a:t>
            </a:r>
            <a:r>
              <a:rPr lang="en-US" sz="5400" kern="0" baseline="30000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5400" kern="0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, S. Boland</a:t>
            </a:r>
            <a:r>
              <a:rPr lang="en-US" sz="5400" kern="0" baseline="30000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5400" kern="0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, </a:t>
            </a:r>
            <a:r>
              <a:rPr lang="en-US" sz="4800" kern="0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A.A</a:t>
            </a:r>
            <a:r>
              <a:rPr lang="en-US" sz="5400" kern="0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. Polyanskii</a:t>
            </a:r>
            <a:r>
              <a:rPr lang="en-US" sz="5400" kern="0" baseline="30000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5400" kern="0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, </a:t>
            </a:r>
            <a:r>
              <a:rPr lang="en-US" sz="5400" u="sng" kern="0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P.J. Lee</a:t>
            </a:r>
            <a:r>
              <a:rPr lang="en-US" sz="5400" kern="0" baseline="30000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5400" kern="0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, D.C. Larbalestier</a:t>
            </a:r>
            <a:r>
              <a:rPr lang="en-US" sz="5400" kern="0" baseline="30000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5400" kern="0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, L.D. Cooley</a:t>
            </a:r>
            <a:r>
              <a:rPr lang="en-US" sz="5400" kern="0" baseline="30000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5400" kern="0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 and M. Ge</a:t>
            </a:r>
            <a:r>
              <a:rPr lang="en-US" sz="5400" kern="0" baseline="30000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800" kern="0" baseline="30000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1</a:t>
            </a:r>
            <a:r>
              <a:rPr lang="en-US" sz="4800" kern="0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sz="4000" kern="0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Applied Superconductivity Center, National High Magnetic Field Laboratory at Florida State University, Tallahassee, FL, 32310, USA</a:t>
            </a:r>
            <a:br>
              <a:rPr lang="en-US" sz="4000" kern="0" dirty="0">
                <a:latin typeface="Arial" pitchFamily="34" charset="0"/>
                <a:ea typeface="Adobe Heiti Std R" pitchFamily="34" charset="-128"/>
                <a:cs typeface="Arial" pitchFamily="34" charset="0"/>
              </a:rPr>
            </a:br>
            <a:r>
              <a:rPr lang="en-US" sz="4000" kern="0" baseline="30000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2</a:t>
            </a:r>
            <a:r>
              <a:rPr lang="en-US" sz="4000" kern="0" dirty="0">
                <a:latin typeface="Arial" pitchFamily="34" charset="0"/>
                <a:ea typeface="Adobe Heiti Std R" pitchFamily="34" charset="-128"/>
                <a:cs typeface="Arial" pitchFamily="34" charset="0"/>
              </a:rPr>
              <a:t> Fermi National Accelerator Laboratory, Batavia, Illinois, 60510, USA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15544800"/>
            <a:ext cx="38404800" cy="155448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609600" y="9601200"/>
            <a:ext cx="9677400" cy="2085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en-US" sz="2400" kern="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This study used high resolution confocal laser scanning microscopy (CLSM), to measure pit topology in the HAZ of electropolished Nb coupons prepared at FNAL.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We also performed a preliminary investigation into the effect of pits on local superconducting properties using Magneto Optical imaging.</a:t>
            </a:r>
          </a:p>
        </p:txBody>
      </p:sp>
      <p:sp>
        <p:nvSpPr>
          <p:cNvPr id="1034" name="Rectangle 88"/>
          <p:cNvSpPr>
            <a:spLocks noGrp="1" noChangeArrowheads="1"/>
          </p:cNvSpPr>
          <p:nvPr/>
        </p:nvSpPr>
        <p:spPr bwMode="auto">
          <a:xfrm>
            <a:off x="1257300" y="12376150"/>
            <a:ext cx="8229600" cy="425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b="1" kern="0" dirty="0">
                <a:latin typeface="Arial" pitchFamily="34" charset="0"/>
                <a:cs typeface="Arial" pitchFamily="34" charset="0"/>
              </a:rPr>
              <a:t>SAMPLES</a:t>
            </a:r>
          </a:p>
        </p:txBody>
      </p:sp>
      <p:pic>
        <p:nvPicPr>
          <p:cNvPr id="1033" name="Picture 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0"/>
            <a:ext cx="33528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609600" y="14320838"/>
            <a:ext cx="4267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>
                <a:latin typeface="Arial" charset="0"/>
                <a:cs typeface="Arial" charset="0"/>
              </a:rPr>
              <a:t>Two pieces of corners of Nb sheet used in 9AES001</a:t>
            </a:r>
          </a:p>
        </p:txBody>
      </p:sp>
      <p:grpSp>
        <p:nvGrpSpPr>
          <p:cNvPr id="1035" name="Group 151"/>
          <p:cNvGrpSpPr>
            <a:grpSpLocks/>
          </p:cNvGrpSpPr>
          <p:nvPr/>
        </p:nvGrpSpPr>
        <p:grpSpPr bwMode="auto">
          <a:xfrm>
            <a:off x="6629400" y="16032163"/>
            <a:ext cx="3657600" cy="2789237"/>
            <a:chOff x="6629400" y="15785580"/>
            <a:chExt cx="3657600" cy="2788752"/>
          </a:xfrm>
        </p:grpSpPr>
        <p:pic>
          <p:nvPicPr>
            <p:cNvPr id="1400" name="Picture 90" descr="EP-Nb 1a 6-2 8-25-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29400" y="15814457"/>
              <a:ext cx="2590800" cy="256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01" name="Line 6"/>
            <p:cNvSpPr>
              <a:spLocks noChangeShapeType="1"/>
            </p:cNvSpPr>
            <p:nvPr/>
          </p:nvSpPr>
          <p:spPr bwMode="auto">
            <a:xfrm>
              <a:off x="6629400" y="16131627"/>
              <a:ext cx="2317750" cy="223025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2" name="Line 7"/>
            <p:cNvSpPr>
              <a:spLocks noChangeShapeType="1"/>
            </p:cNvSpPr>
            <p:nvPr/>
          </p:nvSpPr>
          <p:spPr bwMode="auto">
            <a:xfrm>
              <a:off x="7010400" y="15785580"/>
              <a:ext cx="2317750" cy="223025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" name="Line 8"/>
            <p:cNvSpPr>
              <a:spLocks noChangeShapeType="1"/>
            </p:cNvSpPr>
            <p:nvPr/>
          </p:nvSpPr>
          <p:spPr bwMode="auto">
            <a:xfrm flipV="1">
              <a:off x="8915400" y="17960280"/>
              <a:ext cx="342900" cy="304775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sysDot"/>
              <a:round/>
              <a:headEnd type="stealth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" name="Text Box 9"/>
            <p:cNvSpPr txBox="1">
              <a:spLocks noChangeArrowheads="1"/>
            </p:cNvSpPr>
            <p:nvPr/>
          </p:nvSpPr>
          <p:spPr bwMode="auto">
            <a:xfrm>
              <a:off x="9020175" y="18112667"/>
              <a:ext cx="12668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6600"/>
                  </a:solidFill>
                  <a:latin typeface="Arial" charset="0"/>
                  <a:cs typeface="Arial" charset="0"/>
                </a:rPr>
                <a:t>HAZ</a:t>
              </a:r>
            </a:p>
          </p:txBody>
        </p:sp>
        <p:sp>
          <p:nvSpPr>
            <p:cNvPr id="1405" name="AutoShape 18"/>
            <p:cNvSpPr>
              <a:spLocks noChangeArrowheads="1"/>
            </p:cNvSpPr>
            <p:nvPr/>
          </p:nvSpPr>
          <p:spPr bwMode="auto">
            <a:xfrm rot="5400000">
              <a:off x="7573970" y="15933179"/>
              <a:ext cx="187310" cy="666750"/>
            </a:xfrm>
            <a:prstGeom prst="downArrow">
              <a:avLst>
                <a:gd name="adj1" fmla="val 50000"/>
                <a:gd name="adj2" fmla="val 88990"/>
              </a:avLst>
            </a:prstGeom>
            <a:solidFill>
              <a:srgbClr val="FF00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1406" name="Text Box 21"/>
            <p:cNvSpPr txBox="1">
              <a:spLocks noChangeArrowheads="1"/>
            </p:cNvSpPr>
            <p:nvPr/>
          </p:nvSpPr>
          <p:spPr bwMode="auto">
            <a:xfrm>
              <a:off x="8001000" y="16069720"/>
              <a:ext cx="1066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pit</a:t>
              </a:r>
            </a:p>
          </p:txBody>
        </p:sp>
        <p:sp>
          <p:nvSpPr>
            <p:cNvPr id="1407" name="Rectangle 105"/>
            <p:cNvSpPr>
              <a:spLocks noChangeArrowheads="1"/>
            </p:cNvSpPr>
            <p:nvPr/>
          </p:nvSpPr>
          <p:spPr bwMode="auto">
            <a:xfrm>
              <a:off x="6986790" y="18143363"/>
              <a:ext cx="433440" cy="657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1408" name="Text Box 26"/>
            <p:cNvSpPr txBox="1">
              <a:spLocks noChangeArrowheads="1"/>
            </p:cNvSpPr>
            <p:nvPr/>
          </p:nvSpPr>
          <p:spPr bwMode="auto">
            <a:xfrm>
              <a:off x="6800250" y="17754600"/>
              <a:ext cx="11245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2 cm</a:t>
              </a:r>
            </a:p>
          </p:txBody>
        </p:sp>
      </p:grpSp>
      <p:pic>
        <p:nvPicPr>
          <p:cNvPr id="1036" name="Object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3335000"/>
            <a:ext cx="39624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ext Box 33"/>
          <p:cNvSpPr txBox="1">
            <a:spLocks noChangeArrowheads="1"/>
          </p:cNvSpPr>
          <p:nvPr/>
        </p:nvSpPr>
        <p:spPr bwMode="auto">
          <a:xfrm>
            <a:off x="6934200" y="131826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latin typeface="Arial" charset="0"/>
                <a:cs typeface="Arial" charset="0"/>
              </a:rPr>
              <a:t>Before EP</a:t>
            </a:r>
          </a:p>
        </p:txBody>
      </p:sp>
      <p:sp>
        <p:nvSpPr>
          <p:cNvPr id="1038" name="Text Box 34"/>
          <p:cNvSpPr txBox="1">
            <a:spLocks noChangeArrowheads="1"/>
          </p:cNvSpPr>
          <p:nvPr/>
        </p:nvSpPr>
        <p:spPr bwMode="auto">
          <a:xfrm>
            <a:off x="6248400" y="18740438"/>
            <a:ext cx="365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  <a:cs typeface="Arial" charset="0"/>
              </a:rPr>
              <a:t>EP-Nb 1a 6-2 8-25-08</a:t>
            </a:r>
          </a:p>
        </p:txBody>
      </p:sp>
      <p:pic>
        <p:nvPicPr>
          <p:cNvPr id="1039" name="Picture 10" descr="Obj 50X_tiling-Profile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3400" y="18048288"/>
            <a:ext cx="5181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3" descr="Obj50X-tiling-intensity-1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955000" y="18045113"/>
            <a:ext cx="217487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22" descr="Obj50X-tiling-contour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917400" y="16141700"/>
            <a:ext cx="30480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2" descr="After fine polishing-Obj 10X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450800" y="24460200"/>
            <a:ext cx="28194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Text Box 4"/>
          <p:cNvSpPr txBox="1">
            <a:spLocks noChangeArrowheads="1"/>
          </p:cNvSpPr>
          <p:nvPr/>
        </p:nvSpPr>
        <p:spPr bwMode="auto">
          <a:xfrm>
            <a:off x="12115800" y="21259800"/>
            <a:ext cx="9067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We extracted the weld that includes pit #1 with a precision diamond saw and then mechanically polished to the half depth</a:t>
            </a:r>
          </a:p>
        </p:txBody>
      </p:sp>
      <p:pic>
        <p:nvPicPr>
          <p:cNvPr id="1044" name="Picture 5" descr="PIT1-Grinding-Obj 10X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888200" y="221742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" name="Text Box 6"/>
          <p:cNvSpPr txBox="1">
            <a:spLocks noChangeArrowheads="1"/>
          </p:cNvSpPr>
          <p:nvPr/>
        </p:nvSpPr>
        <p:spPr bwMode="auto">
          <a:xfrm>
            <a:off x="23012400" y="22310725"/>
            <a:ext cx="487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The edge of the diamond cut</a:t>
            </a:r>
          </a:p>
        </p:txBody>
      </p:sp>
      <p:sp>
        <p:nvSpPr>
          <p:cNvPr id="1046" name="AutoShape 7"/>
          <p:cNvSpPr>
            <a:spLocks noChangeArrowheads="1"/>
          </p:cNvSpPr>
          <p:nvPr/>
        </p:nvSpPr>
        <p:spPr bwMode="auto">
          <a:xfrm>
            <a:off x="22479000" y="22402800"/>
            <a:ext cx="457200" cy="1524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47" name="AutoShape 8"/>
          <p:cNvSpPr>
            <a:spLocks noChangeArrowheads="1"/>
          </p:cNvSpPr>
          <p:nvPr/>
        </p:nvSpPr>
        <p:spPr bwMode="auto">
          <a:xfrm rot="5400000">
            <a:off x="21526500" y="22136100"/>
            <a:ext cx="10668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CC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" name="Text Box 9"/>
          <p:cNvSpPr txBox="1">
            <a:spLocks noChangeArrowheads="1"/>
          </p:cNvSpPr>
          <p:nvPr/>
        </p:nvSpPr>
        <p:spPr bwMode="auto">
          <a:xfrm>
            <a:off x="21640800" y="2133600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Arial" charset="0"/>
              </a:rPr>
              <a:t>The direction of mechanical polishing</a:t>
            </a:r>
          </a:p>
        </p:txBody>
      </p:sp>
      <p:sp>
        <p:nvSpPr>
          <p:cNvPr id="1049" name="Text Box 10"/>
          <p:cNvSpPr txBox="1">
            <a:spLocks noChangeArrowheads="1"/>
          </p:cNvSpPr>
          <p:nvPr/>
        </p:nvSpPr>
        <p:spPr bwMode="auto">
          <a:xfrm>
            <a:off x="22479000" y="256032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9900"/>
                </a:solidFill>
                <a:latin typeface="Arial" charset="0"/>
              </a:rPr>
              <a:t>After mechanical polishing</a:t>
            </a:r>
          </a:p>
        </p:txBody>
      </p:sp>
      <p:sp>
        <p:nvSpPr>
          <p:cNvPr id="1050" name="Text Box 11"/>
          <p:cNvSpPr txBox="1">
            <a:spLocks noChangeArrowheads="1"/>
          </p:cNvSpPr>
          <p:nvPr/>
        </p:nvSpPr>
        <p:spPr bwMode="auto">
          <a:xfrm>
            <a:off x="19812000" y="24063325"/>
            <a:ext cx="259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9900"/>
                </a:solidFill>
                <a:latin typeface="Arial" charset="0"/>
              </a:rPr>
              <a:t>Before mechanical polishing</a:t>
            </a:r>
          </a:p>
        </p:txBody>
      </p:sp>
      <p:grpSp>
        <p:nvGrpSpPr>
          <p:cNvPr id="1051" name="Group 155"/>
          <p:cNvGrpSpPr>
            <a:grpSpLocks/>
          </p:cNvGrpSpPr>
          <p:nvPr/>
        </p:nvGrpSpPr>
        <p:grpSpPr bwMode="auto">
          <a:xfrm>
            <a:off x="22479000" y="23553738"/>
            <a:ext cx="2895600" cy="2278062"/>
            <a:chOff x="23469600" y="23774400"/>
            <a:chExt cx="2895600" cy="2278797"/>
          </a:xfrm>
        </p:grpSpPr>
        <p:grpSp>
          <p:nvGrpSpPr>
            <p:cNvPr id="1396" name="Group 154"/>
            <p:cNvGrpSpPr>
              <a:grpSpLocks/>
            </p:cNvGrpSpPr>
            <p:nvPr/>
          </p:nvGrpSpPr>
          <p:grpSpPr bwMode="auto">
            <a:xfrm>
              <a:off x="23469600" y="23774400"/>
              <a:ext cx="2895600" cy="1936750"/>
              <a:chOff x="23469600" y="23774400"/>
              <a:chExt cx="2895600" cy="1936750"/>
            </a:xfrm>
          </p:grpSpPr>
          <p:pic>
            <p:nvPicPr>
              <p:cNvPr id="1398" name="Picture 3" descr="After fine polishing-Obj 5X-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3469600" y="23774400"/>
                <a:ext cx="2895600" cy="193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99" name="Rectangle 12"/>
              <p:cNvSpPr>
                <a:spLocks noChangeArrowheads="1"/>
              </p:cNvSpPr>
              <p:nvPr/>
            </p:nvSpPr>
            <p:spPr bwMode="auto">
              <a:xfrm>
                <a:off x="23545800" y="25146000"/>
                <a:ext cx="887413" cy="762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Arial" charset="0"/>
                </a:endParaRPr>
              </a:p>
            </p:txBody>
          </p:sp>
        </p:grpSp>
        <p:sp>
          <p:nvSpPr>
            <p:cNvPr id="1397" name="Text Box 13"/>
            <p:cNvSpPr txBox="1">
              <a:spLocks noChangeArrowheads="1"/>
            </p:cNvSpPr>
            <p:nvPr/>
          </p:nvSpPr>
          <p:spPr bwMode="auto">
            <a:xfrm>
              <a:off x="23698200" y="25222200"/>
              <a:ext cx="914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  <a:latin typeface="Arial" charset="0"/>
                </a:rPr>
                <a:t>0.5 mm</a:t>
              </a:r>
            </a:p>
          </p:txBody>
        </p:sp>
      </p:grpSp>
      <p:sp>
        <p:nvSpPr>
          <p:cNvPr id="1052" name="Text Box 14"/>
          <p:cNvSpPr txBox="1">
            <a:spLocks noChangeArrowheads="1"/>
          </p:cNvSpPr>
          <p:nvPr/>
        </p:nvSpPr>
        <p:spPr bwMode="auto">
          <a:xfrm>
            <a:off x="25450800" y="259842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Arial" charset="0"/>
              </a:rPr>
              <a:t>Polished surface</a:t>
            </a:r>
          </a:p>
        </p:txBody>
      </p:sp>
      <p:sp>
        <p:nvSpPr>
          <p:cNvPr id="1053" name="Text Box 15"/>
          <p:cNvSpPr txBox="1">
            <a:spLocks noChangeArrowheads="1"/>
          </p:cNvSpPr>
          <p:nvPr/>
        </p:nvSpPr>
        <p:spPr bwMode="auto">
          <a:xfrm>
            <a:off x="12115800" y="2560320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Cross-sectional polishing allowed measurement of the crystallographic orientation under the pit and direct observation of the pit profile in the SEM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1054" name="AutoShape 16"/>
          <p:cNvSpPr>
            <a:spLocks noChangeArrowheads="1"/>
          </p:cNvSpPr>
          <p:nvPr/>
        </p:nvSpPr>
        <p:spPr bwMode="auto">
          <a:xfrm rot="7723774">
            <a:off x="27519313" y="24982487"/>
            <a:ext cx="533400" cy="2508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Text Box 2"/>
          <p:cNvSpPr txBox="1">
            <a:spLocks noChangeArrowheads="1"/>
          </p:cNvSpPr>
          <p:nvPr/>
        </p:nvSpPr>
        <p:spPr bwMode="auto">
          <a:xfrm>
            <a:off x="29565600" y="16141700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  <a:cs typeface="Arial" charset="0"/>
              </a:rPr>
              <a:t>MAGNETO-OPTICAL IMAGING ON pit CROSS-SECTION</a:t>
            </a:r>
          </a:p>
        </p:txBody>
      </p:sp>
      <p:pic>
        <p:nvPicPr>
          <p:cNvPr id="1056" name="Picture 4" descr="scan 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925800" y="22707600"/>
            <a:ext cx="3200400" cy="2338388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057" name="Picture 5" descr="OIM ma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925800" y="24188738"/>
            <a:ext cx="914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2192000" y="22707600"/>
          <a:ext cx="3200400" cy="2192338"/>
        </p:xfrm>
        <a:graphic>
          <a:graphicData uri="http://schemas.openxmlformats.org/presentationml/2006/ole">
            <p:oleObj spid="_x0000_s1026" name="Image" r:id="rId14" imgW="8825397" imgH="6069841" progId="Photoshop.Image.9">
              <p:embed/>
            </p:oleObj>
          </a:graphicData>
        </a:graphic>
      </p:graphicFrame>
      <p:sp>
        <p:nvSpPr>
          <p:cNvPr id="1058" name="Text Box 6"/>
          <p:cNvSpPr txBox="1">
            <a:spLocks noChangeArrowheads="1"/>
          </p:cNvSpPr>
          <p:nvPr/>
        </p:nvSpPr>
        <p:spPr bwMode="auto">
          <a:xfrm>
            <a:off x="12877800" y="22898100"/>
            <a:ext cx="213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EP’ed surface</a:t>
            </a:r>
          </a:p>
        </p:txBody>
      </p:sp>
      <p:sp>
        <p:nvSpPr>
          <p:cNvPr id="1059" name="Text Box 7"/>
          <p:cNvSpPr txBox="1">
            <a:spLocks noChangeArrowheads="1"/>
          </p:cNvSpPr>
          <p:nvPr/>
        </p:nvSpPr>
        <p:spPr bwMode="auto">
          <a:xfrm>
            <a:off x="12801600" y="24103013"/>
            <a:ext cx="2438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Polished surface</a:t>
            </a:r>
          </a:p>
        </p:txBody>
      </p:sp>
      <p:sp>
        <p:nvSpPr>
          <p:cNvPr id="1060" name="Text Box 8"/>
          <p:cNvSpPr txBox="1">
            <a:spLocks noChangeArrowheads="1"/>
          </p:cNvSpPr>
          <p:nvPr/>
        </p:nvSpPr>
        <p:spPr bwMode="auto">
          <a:xfrm>
            <a:off x="17221200" y="25065038"/>
            <a:ext cx="198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latin typeface="Arial" charset="0"/>
                <a:cs typeface="Arial" charset="0"/>
              </a:rPr>
              <a:t>OIM image</a:t>
            </a:r>
          </a:p>
        </p:txBody>
      </p:sp>
      <p:sp>
        <p:nvSpPr>
          <p:cNvPr id="1061" name="Text Box 11"/>
          <p:cNvSpPr txBox="1">
            <a:spLocks noChangeArrowheads="1"/>
          </p:cNvSpPr>
          <p:nvPr/>
        </p:nvSpPr>
        <p:spPr bwMode="auto">
          <a:xfrm>
            <a:off x="13487400" y="25065038"/>
            <a:ext cx="198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latin typeface="Arial" charset="0"/>
                <a:cs typeface="Arial" charset="0"/>
              </a:rPr>
              <a:t>SEM image</a:t>
            </a:r>
          </a:p>
        </p:txBody>
      </p:sp>
      <p:sp>
        <p:nvSpPr>
          <p:cNvPr id="1062" name="Text Box 16"/>
          <p:cNvSpPr txBox="1">
            <a:spLocks noChangeArrowheads="1"/>
          </p:cNvSpPr>
          <p:nvPr/>
        </p:nvSpPr>
        <p:spPr bwMode="auto">
          <a:xfrm>
            <a:off x="29718000" y="168402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rial" charset="0"/>
                <a:cs typeface="Arial" charset="0"/>
              </a:rPr>
              <a:t>Surface</a:t>
            </a:r>
            <a:r>
              <a:rPr lang="en-US" sz="2400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1063" name="Group 20"/>
          <p:cNvGrpSpPr>
            <a:grpSpLocks/>
          </p:cNvGrpSpPr>
          <p:nvPr/>
        </p:nvGrpSpPr>
        <p:grpSpPr bwMode="auto">
          <a:xfrm>
            <a:off x="29764038" y="17297400"/>
            <a:ext cx="1812925" cy="3786188"/>
            <a:chOff x="2832" y="1344"/>
            <a:chExt cx="892" cy="1661"/>
          </a:xfrm>
        </p:grpSpPr>
        <p:pic>
          <p:nvPicPr>
            <p:cNvPr id="1393" name="Picture 12" descr="Surface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832" y="1344"/>
              <a:ext cx="892" cy="1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4" name="Rectangle 17"/>
            <p:cNvSpPr>
              <a:spLocks noChangeArrowheads="1"/>
            </p:cNvSpPr>
            <p:nvPr/>
          </p:nvSpPr>
          <p:spPr bwMode="auto">
            <a:xfrm>
              <a:off x="2928" y="2736"/>
              <a:ext cx="2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1395" name="Text Box 18"/>
            <p:cNvSpPr txBox="1">
              <a:spLocks noChangeArrowheads="1"/>
            </p:cNvSpPr>
            <p:nvPr/>
          </p:nvSpPr>
          <p:spPr bwMode="auto">
            <a:xfrm>
              <a:off x="2879" y="2784"/>
              <a:ext cx="755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0.5 mm</a:t>
              </a:r>
            </a:p>
          </p:txBody>
        </p:sp>
      </p:grpSp>
      <p:pic>
        <p:nvPicPr>
          <p:cNvPr id="1064" name="Picture 22" descr="ZFC T=6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850138" y="17297400"/>
            <a:ext cx="1812925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35793363" y="17297400"/>
          <a:ext cx="2011362" cy="3824288"/>
        </p:xfrm>
        <a:graphic>
          <a:graphicData uri="http://schemas.openxmlformats.org/presentationml/2006/ole">
            <p:oleObj spid="_x0000_s1027" name="Image" r:id="rId17" imgW="6298413" imgH="12622222" progId="Photoshop.Image.9">
              <p:embed/>
            </p:oleObj>
          </a:graphicData>
        </a:graphic>
      </p:graphicFrame>
      <p:sp>
        <p:nvSpPr>
          <p:cNvPr id="1065" name="Text Box 29"/>
          <p:cNvSpPr txBox="1">
            <a:spLocks noChangeArrowheads="1"/>
          </p:cNvSpPr>
          <p:nvPr/>
        </p:nvSpPr>
        <p:spPr bwMode="auto">
          <a:xfrm>
            <a:off x="32746950" y="16854488"/>
            <a:ext cx="201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9900"/>
                </a:solidFill>
                <a:latin typeface="Arial" charset="0"/>
                <a:cs typeface="Arial" charset="0"/>
              </a:rPr>
              <a:t>ZFC T=6.5 K</a:t>
            </a:r>
            <a:r>
              <a:rPr lang="en-US" sz="2400">
                <a:solidFill>
                  <a:srgbClr val="0099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219" name="Text Box 30"/>
          <p:cNvSpPr txBox="1">
            <a:spLocks noChangeArrowheads="1"/>
          </p:cNvSpPr>
          <p:nvPr/>
        </p:nvSpPr>
        <p:spPr bwMode="auto">
          <a:xfrm>
            <a:off x="32804100" y="201930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 = 60 mT</a:t>
            </a:r>
            <a:r>
              <a:rPr 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67" name="Text Box 31"/>
          <p:cNvSpPr txBox="1">
            <a:spLocks noChangeArrowheads="1"/>
          </p:cNvSpPr>
          <p:nvPr/>
        </p:nvSpPr>
        <p:spPr bwMode="auto">
          <a:xfrm>
            <a:off x="35845750" y="16854488"/>
            <a:ext cx="190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9900"/>
                </a:solidFill>
                <a:latin typeface="Arial" charset="0"/>
                <a:cs typeface="Arial" charset="0"/>
              </a:rPr>
              <a:t>FC T=6.9 K</a:t>
            </a:r>
            <a:r>
              <a:rPr lang="en-US" sz="240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221" name="Text Box 32"/>
          <p:cNvSpPr txBox="1">
            <a:spLocks noChangeArrowheads="1"/>
          </p:cNvSpPr>
          <p:nvPr/>
        </p:nvSpPr>
        <p:spPr bwMode="auto">
          <a:xfrm>
            <a:off x="35845750" y="201930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 = 0 mT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69" name="Line 35"/>
          <p:cNvSpPr>
            <a:spLocks noChangeShapeType="1"/>
          </p:cNvSpPr>
          <p:nvPr/>
        </p:nvSpPr>
        <p:spPr bwMode="auto">
          <a:xfrm>
            <a:off x="16459200" y="23553738"/>
            <a:ext cx="1905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0" name="Text Box 36"/>
          <p:cNvSpPr txBox="1">
            <a:spLocks noChangeArrowheads="1"/>
          </p:cNvSpPr>
          <p:nvPr/>
        </p:nvSpPr>
        <p:spPr bwMode="auto">
          <a:xfrm>
            <a:off x="16383000" y="23553738"/>
            <a:ext cx="198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1 grain</a:t>
            </a:r>
          </a:p>
        </p:txBody>
      </p:sp>
      <p:sp>
        <p:nvSpPr>
          <p:cNvPr id="162" name="Rectangle 2"/>
          <p:cNvSpPr txBox="1">
            <a:spLocks noChangeArrowheads="1"/>
          </p:cNvSpPr>
          <p:nvPr/>
        </p:nvSpPr>
        <p:spPr>
          <a:xfrm>
            <a:off x="15087600" y="5410200"/>
            <a:ext cx="8229600" cy="425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b="1" kern="0" dirty="0">
                <a:latin typeface="Arial" pitchFamily="34" charset="0"/>
                <a:cs typeface="Arial" pitchFamily="34" charset="0"/>
              </a:rPr>
              <a:t>LOCATION AND DIMENSIONS OF 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PITS</a:t>
            </a:r>
            <a:endParaRPr lang="en-US" sz="2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Text Box 22"/>
          <p:cNvSpPr txBox="1">
            <a:spLocks noChangeArrowheads="1"/>
          </p:cNvSpPr>
          <p:nvPr/>
        </p:nvSpPr>
        <p:spPr bwMode="auto">
          <a:xfrm>
            <a:off x="16078200" y="10864850"/>
            <a:ext cx="320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  <a:cs typeface="Arial" charset="0"/>
              </a:rPr>
              <a:t> All pits were found within 15 mm of the edge of the weld seam.</a:t>
            </a:r>
          </a:p>
        </p:txBody>
      </p:sp>
      <p:grpSp>
        <p:nvGrpSpPr>
          <p:cNvPr id="1073" name="Group 153"/>
          <p:cNvGrpSpPr>
            <a:grpSpLocks/>
          </p:cNvGrpSpPr>
          <p:nvPr/>
        </p:nvGrpSpPr>
        <p:grpSpPr bwMode="auto">
          <a:xfrm>
            <a:off x="15773400" y="7064375"/>
            <a:ext cx="3733800" cy="3678238"/>
            <a:chOff x="20574000" y="5181600"/>
            <a:chExt cx="3124200" cy="3078163"/>
          </a:xfrm>
        </p:grpSpPr>
        <p:pic>
          <p:nvPicPr>
            <p:cNvPr id="1388" name="Picture 94" descr="EP-Nb 1-1 8-27-08 with #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0574000" y="5181600"/>
              <a:ext cx="3124200" cy="307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89" name="Group 24"/>
            <p:cNvGrpSpPr>
              <a:grpSpLocks/>
            </p:cNvGrpSpPr>
            <p:nvPr/>
          </p:nvGrpSpPr>
          <p:grpSpPr bwMode="auto">
            <a:xfrm>
              <a:off x="20878245" y="7238565"/>
              <a:ext cx="857850" cy="350763"/>
              <a:chOff x="3628" y="3236"/>
              <a:chExt cx="570" cy="256"/>
            </a:xfrm>
          </p:grpSpPr>
          <p:sp>
            <p:nvSpPr>
              <p:cNvPr id="3" name="Rectangle 26"/>
              <p:cNvSpPr>
                <a:spLocks noChangeArrowheads="1"/>
              </p:cNvSpPr>
              <p:nvPr/>
            </p:nvSpPr>
            <p:spPr bwMode="auto">
              <a:xfrm>
                <a:off x="3698" y="3460"/>
                <a:ext cx="289" cy="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7" name="Text Box 27"/>
              <p:cNvSpPr txBox="1">
                <a:spLocks noChangeArrowheads="1"/>
              </p:cNvSpPr>
              <p:nvPr/>
            </p:nvSpPr>
            <p:spPr bwMode="auto">
              <a:xfrm>
                <a:off x="3628" y="3236"/>
                <a:ext cx="570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rPr>
                  <a:t>2 cm</a:t>
                </a:r>
              </a:p>
            </p:txBody>
          </p:sp>
        </p:grpSp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>
              <a:off x="21259411" y="5224112"/>
              <a:ext cx="2286033" cy="338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EP-Nb 1a 6-2 8-25-08</a:t>
              </a:r>
            </a:p>
          </p:txBody>
        </p:sp>
      </p:grpSp>
      <p:graphicFrame>
        <p:nvGraphicFramePr>
          <p:cNvPr id="171" name="Group 191"/>
          <p:cNvGraphicFramePr>
            <a:graphicFrameLocks/>
          </p:cNvGraphicFramePr>
          <p:nvPr/>
        </p:nvGraphicFramePr>
        <p:xfrm>
          <a:off x="24155400" y="6216650"/>
          <a:ext cx="5029200" cy="6172200"/>
        </p:xfrm>
        <a:graphic>
          <a:graphicData uri="http://schemas.openxmlformats.org/drawingml/2006/table">
            <a:tbl>
              <a:tblPr/>
              <a:tblGrid>
                <a:gridCol w="502920"/>
                <a:gridCol w="905256"/>
                <a:gridCol w="1005840"/>
                <a:gridCol w="905256"/>
                <a:gridCol w="1709928"/>
              </a:tblGrid>
              <a:tr h="6169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Depth (µm)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Length (µm)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Width (µm)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Distance from weld line (mm)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225.2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149.7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115.6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6.235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129.5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10.272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10.687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123.8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106.9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87.1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3.947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72.1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14.585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98.5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5.567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107.7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77.6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5.567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206.8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5.875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34.9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5.875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76.9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5.875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155.1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11.745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8" name="Text Box 2"/>
          <p:cNvSpPr txBox="1">
            <a:spLocks noChangeArrowheads="1"/>
          </p:cNvSpPr>
          <p:nvPr/>
        </p:nvSpPr>
        <p:spPr bwMode="auto">
          <a:xfrm>
            <a:off x="18821400" y="12954000"/>
            <a:ext cx="556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PIT MORPHOLOGY</a:t>
            </a:r>
          </a:p>
        </p:txBody>
      </p:sp>
      <p:sp>
        <p:nvSpPr>
          <p:cNvPr id="1179" name="Text Box 10"/>
          <p:cNvSpPr txBox="1">
            <a:spLocks noChangeArrowheads="1"/>
          </p:cNvSpPr>
          <p:nvPr/>
        </p:nvSpPr>
        <p:spPr bwMode="auto">
          <a:xfrm>
            <a:off x="22783800" y="13698538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Comet</a:t>
            </a:r>
            <a:r>
              <a:rPr lang="en-US" sz="2400">
                <a:latin typeface="Arial" charset="0"/>
              </a:rPr>
              <a:t>-like tails are also common</a:t>
            </a:r>
          </a:p>
        </p:txBody>
      </p:sp>
      <p:sp>
        <p:nvSpPr>
          <p:cNvPr id="1180" name="Line 12"/>
          <p:cNvSpPr>
            <a:spLocks noChangeShapeType="1"/>
          </p:cNvSpPr>
          <p:nvPr/>
        </p:nvSpPr>
        <p:spPr bwMode="auto">
          <a:xfrm>
            <a:off x="15621000" y="19964400"/>
            <a:ext cx="876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" name="Line 13"/>
          <p:cNvSpPr>
            <a:spLocks noChangeShapeType="1"/>
          </p:cNvSpPr>
          <p:nvPr/>
        </p:nvSpPr>
        <p:spPr bwMode="auto">
          <a:xfrm flipV="1">
            <a:off x="20650200" y="137160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" name="Text Box 16"/>
          <p:cNvSpPr txBox="1">
            <a:spLocks noChangeArrowheads="1"/>
          </p:cNvSpPr>
          <p:nvPr/>
        </p:nvSpPr>
        <p:spPr bwMode="auto">
          <a:xfrm>
            <a:off x="16002000" y="13698538"/>
            <a:ext cx="449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Most pits found on the coupon have a “round” or hemispherical shape as shown. </a:t>
            </a:r>
          </a:p>
        </p:txBody>
      </p:sp>
      <p:pic>
        <p:nvPicPr>
          <p:cNvPr id="1183" name="Picture 21" descr="50xobj_EP-Nb-1-1_LargePit044_01a-02b_scale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1933238" y="13698538"/>
            <a:ext cx="1684337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4" name="Picture 22" descr="50xobj_EP-Nb-1-1_Pit7_049_scale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4038263" y="13698538"/>
            <a:ext cx="175260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5" name="Picture 24" descr="50xobj_EP-Nb-1-1_PitTrio046_01a-02a_scale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1963400" y="16141700"/>
            <a:ext cx="22098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6" name="Picture 25" descr="50xlwdobj_EP-Nb-1-1_Pit2_007-018_scale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0955000" y="13698538"/>
            <a:ext cx="1676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" name="Picture 4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6154400" y="16141700"/>
            <a:ext cx="419100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8" name="Text Box 5"/>
          <p:cNvSpPr txBox="1">
            <a:spLocks noChangeArrowheads="1"/>
          </p:cNvSpPr>
          <p:nvPr/>
        </p:nvSpPr>
        <p:spPr bwMode="auto">
          <a:xfrm>
            <a:off x="20955000" y="16141700"/>
            <a:ext cx="3505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Most pits have a simple </a:t>
            </a:r>
            <a:r>
              <a:rPr lang="en-US" sz="2400" b="1">
                <a:latin typeface="Arial" charset="0"/>
              </a:rPr>
              <a:t>dish</a:t>
            </a:r>
            <a:r>
              <a:rPr lang="en-US" sz="2400">
                <a:latin typeface="Arial" charset="0"/>
              </a:rPr>
              <a:t>-like shape. There seem to be no central features.</a:t>
            </a:r>
          </a:p>
        </p:txBody>
      </p:sp>
      <p:sp>
        <p:nvSpPr>
          <p:cNvPr id="1189" name="TextBox 7"/>
          <p:cNvSpPr txBox="1">
            <a:spLocks noChangeArrowheads="1"/>
          </p:cNvSpPr>
          <p:nvPr/>
        </p:nvSpPr>
        <p:spPr bwMode="auto">
          <a:xfrm>
            <a:off x="14249400" y="16141700"/>
            <a:ext cx="1905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" charset="0"/>
              </a:rPr>
              <a:t>The pit #13-15 </a:t>
            </a:r>
            <a:r>
              <a:rPr lang="en-US" sz="2400" b="1">
                <a:latin typeface="Arial" charset="0"/>
              </a:rPr>
              <a:t>cluster</a:t>
            </a:r>
            <a:r>
              <a:rPr lang="en-US" sz="2400">
                <a:latin typeface="Arial" charset="0"/>
              </a:rPr>
              <a:t> is very suggestive of a bubble raft with flat interfaces between the bubbles.</a:t>
            </a:r>
          </a:p>
        </p:txBody>
      </p:sp>
      <p:sp>
        <p:nvSpPr>
          <p:cNvPr id="1190" name="Rectangle 2"/>
          <p:cNvSpPr>
            <a:spLocks noChangeArrowheads="1"/>
          </p:cNvSpPr>
          <p:nvPr/>
        </p:nvSpPr>
        <p:spPr bwMode="auto">
          <a:xfrm>
            <a:off x="32043688" y="54102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Arial" charset="0"/>
              </a:rPr>
              <a:t>Dish-Shaped Pit Profile</a:t>
            </a:r>
          </a:p>
        </p:txBody>
      </p:sp>
      <p:pic>
        <p:nvPicPr>
          <p:cNvPr id="1191" name="Picture 4" descr="50xobj_EP-Nb-1-1_Pit6_048_ProfileImage"/>
          <p:cNvPicPr>
            <a:picLocks noChangeAspect="1" noChangeArrowheads="1"/>
          </p:cNvPicPr>
          <p:nvPr/>
        </p:nvPicPr>
        <p:blipFill>
          <a:blip r:embed="rId24">
            <a:lum bright="40000" contrast="40000"/>
          </a:blip>
          <a:srcRect/>
          <a:stretch>
            <a:fillRect/>
          </a:stretch>
        </p:blipFill>
        <p:spPr bwMode="auto">
          <a:xfrm>
            <a:off x="30137100" y="6737350"/>
            <a:ext cx="7696200" cy="1949450"/>
          </a:xfrm>
          <a:prstGeom prst="rect">
            <a:avLst/>
          </a:prstGeom>
          <a:solidFill>
            <a:srgbClr val="F5F3DF"/>
          </a:solidFill>
          <a:ln w="9525">
            <a:noFill/>
            <a:miter lim="800000"/>
            <a:headEnd/>
            <a:tailEnd/>
          </a:ln>
        </p:spPr>
      </p:pic>
      <p:sp>
        <p:nvSpPr>
          <p:cNvPr id="1192" name="Text Box 8"/>
          <p:cNvSpPr txBox="1">
            <a:spLocks noChangeArrowheads="1"/>
          </p:cNvSpPr>
          <p:nvPr/>
        </p:nvSpPr>
        <p:spPr bwMode="auto">
          <a:xfrm>
            <a:off x="30137100" y="6070600"/>
            <a:ext cx="7699375" cy="830263"/>
          </a:xfrm>
          <a:prstGeom prst="rect">
            <a:avLst/>
          </a:prstGeom>
          <a:solidFill>
            <a:srgbClr val="F5F3D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>
                <a:latin typeface="Arial" charset="0"/>
              </a:rPr>
              <a:t>The Profile display of Pit 6 taken with a 50x objective lens on the CLSM</a:t>
            </a:r>
          </a:p>
        </p:txBody>
      </p:sp>
      <p:sp>
        <p:nvSpPr>
          <p:cNvPr id="1193" name="Rectangle 2"/>
          <p:cNvSpPr>
            <a:spLocks noChangeArrowheads="1"/>
          </p:cNvSpPr>
          <p:nvPr/>
        </p:nvSpPr>
        <p:spPr bwMode="auto">
          <a:xfrm>
            <a:off x="31624588" y="8991600"/>
            <a:ext cx="47244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Arial" charset="0"/>
              </a:rPr>
              <a:t>Sharp Raised Rim of Pit Profile </a:t>
            </a:r>
          </a:p>
        </p:txBody>
      </p:sp>
      <p:grpSp>
        <p:nvGrpSpPr>
          <p:cNvPr id="1194" name="Group 159"/>
          <p:cNvGrpSpPr>
            <a:grpSpLocks/>
          </p:cNvGrpSpPr>
          <p:nvPr/>
        </p:nvGrpSpPr>
        <p:grpSpPr bwMode="auto">
          <a:xfrm>
            <a:off x="30137100" y="9580563"/>
            <a:ext cx="7699375" cy="2763837"/>
            <a:chOff x="30403800" y="9379803"/>
            <a:chExt cx="7699248" cy="2763163"/>
          </a:xfrm>
        </p:grpSpPr>
        <p:pic>
          <p:nvPicPr>
            <p:cNvPr id="1386" name="Picture 9" descr="50xobj_EP-Nb-1-1_Pit7_049_ProfileImage"/>
            <p:cNvPicPr>
              <a:picLocks noChangeAspect="1" noChangeArrowheads="1"/>
            </p:cNvPicPr>
            <p:nvPr/>
          </p:nvPicPr>
          <p:blipFill>
            <a:blip r:embed="rId25"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30403800" y="10191929"/>
              <a:ext cx="7696200" cy="195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7" name="Text Box 10"/>
            <p:cNvSpPr txBox="1">
              <a:spLocks noChangeArrowheads="1"/>
            </p:cNvSpPr>
            <p:nvPr/>
          </p:nvSpPr>
          <p:spPr bwMode="auto">
            <a:xfrm>
              <a:off x="30403800" y="9379803"/>
              <a:ext cx="7699248" cy="830997"/>
            </a:xfrm>
            <a:prstGeom prst="rect">
              <a:avLst/>
            </a:prstGeom>
            <a:solidFill>
              <a:srgbClr val="F5F3D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i="1">
                  <a:latin typeface="Arial" charset="0"/>
                </a:rPr>
                <a:t>The Profile display of Pit 7 taken with a 50x objective lens on the CSLM</a:t>
              </a:r>
            </a:p>
          </p:txBody>
        </p:sp>
      </p:grpSp>
      <p:sp>
        <p:nvSpPr>
          <p:cNvPr id="1195" name="Text Box 5"/>
          <p:cNvSpPr txBox="1">
            <a:spLocks noChangeArrowheads="1"/>
          </p:cNvSpPr>
          <p:nvPr/>
        </p:nvSpPr>
        <p:spPr bwMode="auto">
          <a:xfrm>
            <a:off x="24765000" y="13698538"/>
            <a:ext cx="434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latin typeface="Arial" charset="0"/>
              </a:rPr>
              <a:t> The extremely long comet tail (~2 mm) runs parallel to the weld seam (pit #16).</a:t>
            </a:r>
            <a:endParaRPr lang="en-US" sz="2400">
              <a:latin typeface="Arial" charset="0"/>
              <a:cs typeface="Arial" charset="0"/>
            </a:endParaRPr>
          </a:p>
        </p:txBody>
      </p:sp>
      <p:pic>
        <p:nvPicPr>
          <p:cNvPr id="1196" name="Picture 7" descr="20xobj_EP-Nb-1-1_TrailingPit025_01a-01d_scale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9376688" y="13287375"/>
            <a:ext cx="8459787" cy="17954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97" name="Picture 3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9735800" y="6286500"/>
            <a:ext cx="16764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" name="Picture 4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1811000" y="6259513"/>
            <a:ext cx="1752600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9" name="Picture 5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3982700" y="6303963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0" name="Picture 6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21793200" y="6265863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1" name="Picture 7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11849100" y="8442325"/>
            <a:ext cx="1676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2" name="Picture 8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13982700" y="8426450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3" name="Picture 9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19507200" y="8480425"/>
            <a:ext cx="21336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" name="Picture 10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22136100" y="827405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5" name="Picture 11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11933238" y="10450513"/>
            <a:ext cx="15081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6" name="Picture 12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14038263" y="10450513"/>
            <a:ext cx="16414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7" name="Picture 13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19697700" y="10450513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" name="Picture 14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21945600" y="10591800"/>
            <a:ext cx="18288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2039600" y="7893050"/>
            <a:ext cx="1295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Pit 2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4287500" y="7893050"/>
            <a:ext cx="1143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Pit 3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9888200" y="7893050"/>
            <a:ext cx="1371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Pit 4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2288500" y="7893050"/>
            <a:ext cx="1143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Pit 5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2077700" y="9917113"/>
            <a:ext cx="12192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Pit 6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4287500" y="9917113"/>
            <a:ext cx="1143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Pit 7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9850100" y="9917113"/>
            <a:ext cx="14478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Pit 8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22326600" y="9917113"/>
            <a:ext cx="10668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Pit 9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2039600" y="12160250"/>
            <a:ext cx="1295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Pit 10/11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14211300" y="12160250"/>
            <a:ext cx="1295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Pit 12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9659600" y="12160250"/>
            <a:ext cx="18288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Pit 13/14/15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22059900" y="12160250"/>
            <a:ext cx="16002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Pit 16</a:t>
            </a:r>
          </a:p>
        </p:txBody>
      </p:sp>
      <p:sp>
        <p:nvSpPr>
          <p:cNvPr id="141" name="Rectangle 2"/>
          <p:cNvSpPr txBox="1">
            <a:spLocks noChangeArrowheads="1"/>
          </p:cNvSpPr>
          <p:nvPr/>
        </p:nvSpPr>
        <p:spPr bwMode="auto">
          <a:xfrm>
            <a:off x="29718000" y="220980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97106" tIns="198553" rIns="397106" bIns="198553" anchor="ctr"/>
          <a:lstStyle/>
          <a:p>
            <a:pPr algn="ctr" eaLnBrk="1" hangingPunct="1">
              <a:defRPr/>
            </a:pPr>
            <a:r>
              <a:rPr lang="en-US" sz="2400" b="1" kern="0" dirty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rPr>
              <a:t>SUMMARY</a:t>
            </a:r>
          </a:p>
        </p:txBody>
      </p:sp>
      <p:sp>
        <p:nvSpPr>
          <p:cNvPr id="1222" name="Text Box 4"/>
          <p:cNvSpPr txBox="1">
            <a:spLocks noChangeArrowheads="1"/>
          </p:cNvSpPr>
          <p:nvPr/>
        </p:nvSpPr>
        <p:spPr bwMode="auto">
          <a:xfrm>
            <a:off x="29641800" y="23026688"/>
            <a:ext cx="81534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Using high resolution CSLM, we observed topological features of welding pits on EP'ed Nb coupon and categorized the pits into three groups based on their characteristics contours.  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Transverse cross sectioning showed profile similar to that measured by LSCM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The “tails” on the “comet” morphology suggests that these pits originated from bubbles of some sort that traveled along the surface of the coupon.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~25% of the pits had raised rims around their top surface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We did not observe a change of flux penetration on the pit under DC field. </a:t>
            </a:r>
          </a:p>
        </p:txBody>
      </p:sp>
      <p:sp>
        <p:nvSpPr>
          <p:cNvPr id="144" name="Content Placeholder 2"/>
          <p:cNvSpPr txBox="1">
            <a:spLocks/>
          </p:cNvSpPr>
          <p:nvPr/>
        </p:nvSpPr>
        <p:spPr bwMode="auto">
          <a:xfrm>
            <a:off x="9906000" y="29432250"/>
            <a:ext cx="204216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89075" indent="-1489075"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3200" b="1" kern="0" dirty="0">
                <a:latin typeface="Arial" pitchFamily="34" charset="0"/>
                <a:cs typeface="Arial" pitchFamily="34" charset="0"/>
              </a:rPr>
              <a:t>ACKNOWLEDGMENTS</a:t>
            </a:r>
          </a:p>
          <a:p>
            <a:pPr marL="1489075" indent="-1489075"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b="1" kern="0" dirty="0">
                <a:latin typeface="Arial" pitchFamily="34" charset="0"/>
                <a:cs typeface="Arial" pitchFamily="34" charset="0"/>
              </a:rPr>
              <a:t>FNAL EP:  Charlie Cooper, Donna Hicks, Dave Burk, Rob Schuessler, Chad Thompson</a:t>
            </a:r>
          </a:p>
          <a:p>
            <a:pPr marL="1489075" indent="-1489075"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b="1" kern="0" dirty="0">
                <a:latin typeface="Arial" pitchFamily="34" charset="0"/>
                <a:cs typeface="Arial" pitchFamily="34" charset="0"/>
              </a:rPr>
              <a:t>Funding by FNAL PO 570362 and the State of Florida.</a:t>
            </a:r>
          </a:p>
        </p:txBody>
      </p:sp>
      <p:pic>
        <p:nvPicPr>
          <p:cNvPr id="1224" name="Picture 246" descr="D:\Data\My Pictures\LOGOS\ASC\ASC\HorizontalTriplet\Action ASC\ASC@NHMFL@FSU-perspective-centered.png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1981200" y="29262388"/>
            <a:ext cx="69342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5" name="Picture 249" descr="D:\Data\My Pictures\LOGOS\Labs\fermi\FNAL-logo-nicerperspective.png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29870400" y="29729113"/>
            <a:ext cx="78486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" name="Rectangle 3"/>
          <p:cNvSpPr txBox="1">
            <a:spLocks noChangeArrowheads="1"/>
          </p:cNvSpPr>
          <p:nvPr/>
        </p:nvSpPr>
        <p:spPr>
          <a:xfrm>
            <a:off x="533400" y="4724400"/>
            <a:ext cx="9677400" cy="2085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b="1" kern="0" dirty="0">
                <a:latin typeface="Arial" pitchFamily="34" charset="0"/>
                <a:cs typeface="Arial" pitchFamily="34" charset="0"/>
              </a:rPr>
              <a:t>INTRODUCTION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en-US" sz="2400" kern="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A strong correlation has been observed between hot spots found by temperature mapping and large pits near the edge of the heat-affected zone (HAZ) of cavity welds seen by optical inspection in those cavities with performance below 30 MV/m (part of the “yield step” at 20 MV/m).</a:t>
            </a:r>
          </a:p>
        </p:txBody>
      </p:sp>
      <p:pic>
        <p:nvPicPr>
          <p:cNvPr id="1227" name="Picture 249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609600" y="7011988"/>
            <a:ext cx="6629400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" name="Rectangle 3"/>
          <p:cNvSpPr txBox="1">
            <a:spLocks noChangeArrowheads="1"/>
          </p:cNvSpPr>
          <p:nvPr/>
        </p:nvSpPr>
        <p:spPr>
          <a:xfrm>
            <a:off x="7391400" y="7391400"/>
            <a:ext cx="2743200" cy="2085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Optical Inspection by Hayano group – Kyoto.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en-US" sz="2400" kern="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See Burk et al. PAC’09</a:t>
            </a:r>
          </a:p>
        </p:txBody>
      </p:sp>
      <p:sp>
        <p:nvSpPr>
          <p:cNvPr id="1229" name="Text Box 12"/>
          <p:cNvSpPr txBox="1">
            <a:spLocks noChangeArrowheads="1"/>
          </p:cNvSpPr>
          <p:nvPr/>
        </p:nvSpPr>
        <p:spPr bwMode="auto">
          <a:xfrm>
            <a:off x="609600" y="16141700"/>
            <a:ext cx="4495800" cy="1264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>
                <a:latin typeface="Arial" charset="0"/>
                <a:cs typeface="Arial" charset="0"/>
              </a:rPr>
              <a:t>Corner pieces were machined to the same contour as the equator joint and given the same weld prep before welding:</a:t>
            </a:r>
          </a:p>
          <a:p>
            <a:pPr algn="just">
              <a:spcBef>
                <a:spcPct val="50000"/>
              </a:spcBef>
            </a:pPr>
            <a:r>
              <a:rPr lang="en-US" sz="2400">
                <a:latin typeface="Arial" charset="0"/>
                <a:cs typeface="Arial" charset="0"/>
              </a:rPr>
              <a:t>Welds were made by Mike Foley (Sciaky) with parameters as close as possible to actual parameters used on 9AES001 (3 passes: tack, seal, full penetration)</a:t>
            </a:r>
          </a:p>
          <a:p>
            <a:pPr algn="just">
              <a:spcBef>
                <a:spcPct val="50000"/>
              </a:spcBef>
            </a:pPr>
            <a:r>
              <a:rPr lang="en-US" sz="2400">
                <a:latin typeface="Arial" charset="0"/>
                <a:cs typeface="Arial" charset="0"/>
              </a:rPr>
              <a:t>Equator Sample Weld Parameters</a:t>
            </a:r>
          </a:p>
          <a:p>
            <a:pPr algn="just">
              <a:spcBef>
                <a:spcPct val="50000"/>
              </a:spcBef>
            </a:pPr>
            <a:r>
              <a:rPr lang="en-US" sz="2400">
                <a:latin typeface="Arial" charset="0"/>
                <a:cs typeface="Arial" charset="0"/>
              </a:rPr>
              <a:t>All four weld samples were prepared with two tack welds (one tack weld at each end of</a:t>
            </a:r>
          </a:p>
          <a:p>
            <a:pPr algn="just">
              <a:spcBef>
                <a:spcPct val="50000"/>
              </a:spcBef>
            </a:pPr>
            <a:r>
              <a:rPr lang="en-US" sz="2400">
                <a:latin typeface="Arial" charset="0"/>
                <a:cs typeface="Arial" charset="0"/>
              </a:rPr>
              <a:t>the joint), followed by a seal weld pass to get heat into the pieces to be joined. The tack and seal weld parameters for all four samples were:</a:t>
            </a:r>
          </a:p>
          <a:p>
            <a:pPr algn="just">
              <a:spcBef>
                <a:spcPct val="50000"/>
              </a:spcBef>
            </a:pPr>
            <a:r>
              <a:rPr lang="en-US" sz="2400">
                <a:latin typeface="Arial" charset="0"/>
                <a:cs typeface="Arial" charset="0"/>
              </a:rPr>
              <a:t>Tack Weld: 50 kV, 20 mA, 30 ipm material feed rate.</a:t>
            </a:r>
          </a:p>
          <a:p>
            <a:pPr algn="just">
              <a:spcBef>
                <a:spcPct val="50000"/>
              </a:spcBef>
            </a:pPr>
            <a:r>
              <a:rPr lang="en-US" sz="2400">
                <a:latin typeface="Arial" charset="0"/>
                <a:cs typeface="Arial" charset="0"/>
              </a:rPr>
              <a:t>Seal Weld: 50 kV, 25 mA (1.0 sec dwell) followed by 25 mA for weld, 18 ipm material feed rate. E-beam oscillating on 0.040” diameter circular path at 100 Hz puddle frequency (PF). </a:t>
            </a:r>
          </a:p>
          <a:p>
            <a:pPr algn="just">
              <a:spcBef>
                <a:spcPct val="50000"/>
              </a:spcBef>
            </a:pPr>
            <a:r>
              <a:rPr lang="en-US" sz="2400">
                <a:latin typeface="Arial" charset="0"/>
                <a:cs typeface="Arial" charset="0"/>
              </a:rPr>
              <a:t>Final Weld: 50 kV, ~43 mA, 18 ipm</a:t>
            </a:r>
          </a:p>
        </p:txBody>
      </p:sp>
      <p:sp>
        <p:nvSpPr>
          <p:cNvPr id="1230" name="Text Box 12"/>
          <p:cNvSpPr txBox="1">
            <a:spLocks noChangeArrowheads="1"/>
          </p:cNvSpPr>
          <p:nvPr/>
        </p:nvSpPr>
        <p:spPr bwMode="auto">
          <a:xfrm>
            <a:off x="5562600" y="19332575"/>
            <a:ext cx="4419600" cy="91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>
                <a:latin typeface="Arial" charset="0"/>
                <a:cs typeface="Arial" charset="0"/>
              </a:rPr>
              <a:t>EP in a lab beaker with similar parameters used for FNAL 9AES001 cavity but with some differences:</a:t>
            </a:r>
          </a:p>
          <a:p>
            <a:pPr algn="just">
              <a:spcBef>
                <a:spcPct val="50000"/>
              </a:spcBef>
            </a:pPr>
            <a:endParaRPr lang="en-US" sz="2400">
              <a:latin typeface="Arial" charset="0"/>
              <a:cs typeface="Arial" charset="0"/>
            </a:endParaRPr>
          </a:p>
          <a:p>
            <a:pPr algn="just"/>
            <a:r>
              <a:rPr lang="en-US" sz="2400">
                <a:latin typeface="Arial" charset="0"/>
                <a:cs typeface="Arial" charset="0"/>
              </a:rPr>
              <a:t>Nb and Al parallel plates in a</a:t>
            </a:r>
          </a:p>
          <a:p>
            <a:pPr algn="just"/>
            <a:r>
              <a:rPr lang="en-US" sz="2400">
                <a:latin typeface="Arial" charset="0"/>
                <a:cs typeface="Arial" charset="0"/>
              </a:rPr>
              <a:t>beaker, stir bar at the bottom.</a:t>
            </a:r>
          </a:p>
          <a:p>
            <a:pPr algn="just"/>
            <a:r>
              <a:rPr lang="en-US" sz="2400">
                <a:latin typeface="Arial" charset="0"/>
                <a:cs typeface="Arial" charset="0"/>
              </a:rPr>
              <a:t>Teflon mesh between.</a:t>
            </a:r>
          </a:p>
          <a:p>
            <a:pPr algn="just"/>
            <a:r>
              <a:rPr lang="en-US" sz="2400">
                <a:latin typeface="Arial" charset="0"/>
                <a:cs typeface="Arial" charset="0"/>
              </a:rPr>
              <a:t>• Niobium wire used to suspend sample – wire etched through several times</a:t>
            </a:r>
          </a:p>
          <a:p>
            <a:pPr algn="just"/>
            <a:r>
              <a:rPr lang="en-US" sz="2400">
                <a:latin typeface="Arial" charset="0"/>
                <a:cs typeface="Arial" charset="0"/>
              </a:rPr>
              <a:t>• Weld side faced Al cathode;</a:t>
            </a:r>
          </a:p>
          <a:p>
            <a:pPr algn="just"/>
            <a:r>
              <a:rPr lang="en-US" sz="2400">
                <a:latin typeface="Arial" charset="0"/>
                <a:cs typeface="Arial" charset="0"/>
              </a:rPr>
              <a:t>both sides were exposed</a:t>
            </a:r>
          </a:p>
          <a:p>
            <a:pPr algn="just"/>
            <a:r>
              <a:rPr lang="en-US" sz="2400">
                <a:latin typeface="Arial" charset="0"/>
                <a:cs typeface="Arial" charset="0"/>
              </a:rPr>
              <a:t>• Temperature not under control; process stopped to cool bath several times</a:t>
            </a:r>
          </a:p>
          <a:p>
            <a:pPr algn="just"/>
            <a:r>
              <a:rPr lang="en-US" sz="2400">
                <a:latin typeface="Arial" charset="0"/>
                <a:cs typeface="Arial" charset="0"/>
              </a:rPr>
              <a:t>• Current oscillations at fixed</a:t>
            </a:r>
          </a:p>
          <a:p>
            <a:pPr algn="just"/>
            <a:r>
              <a:rPr lang="en-US" sz="2400">
                <a:latin typeface="Arial" charset="0"/>
                <a:cs typeface="Arial" charset="0"/>
              </a:rPr>
              <a:t>voltage once plateau reached.</a:t>
            </a:r>
          </a:p>
          <a:p>
            <a:pPr algn="just"/>
            <a:r>
              <a:rPr lang="en-US" sz="2400">
                <a:latin typeface="Arial" charset="0"/>
                <a:cs typeface="Arial" charset="0"/>
              </a:rPr>
              <a:t>• 210 µm total removal in 6 hrs</a:t>
            </a:r>
          </a:p>
          <a:p>
            <a:pPr algn="just"/>
            <a:r>
              <a:rPr lang="en-US" sz="2400">
                <a:latin typeface="Arial" charset="0"/>
                <a:cs typeface="Arial" charset="0"/>
              </a:rPr>
              <a:t>(0.6 µm/min)</a:t>
            </a:r>
          </a:p>
          <a:p>
            <a:pPr algn="just"/>
            <a:r>
              <a:rPr lang="en-US" sz="2400">
                <a:latin typeface="Arial" charset="0"/>
                <a:cs typeface="Arial" charset="0"/>
              </a:rPr>
              <a:t>• 14.5 V, not well controlled at</a:t>
            </a:r>
          </a:p>
          <a:p>
            <a:pPr algn="just"/>
            <a:r>
              <a:rPr lang="en-US" sz="2400">
                <a:latin typeface="Arial" charset="0"/>
                <a:cs typeface="Arial" charset="0"/>
              </a:rPr>
              <a:t>first</a:t>
            </a:r>
          </a:p>
          <a:p>
            <a:pPr algn="just"/>
            <a:r>
              <a:rPr lang="en-US" sz="2400">
                <a:latin typeface="Arial" charset="0"/>
                <a:cs typeface="Arial" charset="0"/>
              </a:rPr>
              <a:t>• 2.3 to 3.2 A (60-80 A/cm²)</a:t>
            </a:r>
          </a:p>
          <a:p>
            <a:pPr algn="just"/>
            <a:r>
              <a:rPr lang="en-US" sz="2400">
                <a:latin typeface="Arial" charset="0"/>
                <a:cs typeface="Arial" charset="0"/>
              </a:rPr>
              <a:t>• Temp rose 18 to 32 °C</a:t>
            </a:r>
          </a:p>
        </p:txBody>
      </p:sp>
      <p:sp>
        <p:nvSpPr>
          <p:cNvPr id="1231" name="Line 13"/>
          <p:cNvSpPr>
            <a:spLocks noChangeShapeType="1"/>
          </p:cNvSpPr>
          <p:nvPr/>
        </p:nvSpPr>
        <p:spPr bwMode="auto">
          <a:xfrm flipV="1">
            <a:off x="20650200" y="16154400"/>
            <a:ext cx="0" cy="3200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" name="Text Box 2"/>
          <p:cNvSpPr txBox="1">
            <a:spLocks noChangeArrowheads="1"/>
          </p:cNvSpPr>
          <p:nvPr/>
        </p:nvSpPr>
        <p:spPr bwMode="auto">
          <a:xfrm>
            <a:off x="16992600" y="20497800"/>
            <a:ext cx="556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PIT CROSS-SECTIONING</a:t>
            </a:r>
          </a:p>
        </p:txBody>
      </p:sp>
      <p:sp>
        <p:nvSpPr>
          <p:cNvPr id="1233" name="Text Box 5"/>
          <p:cNvSpPr txBox="1">
            <a:spLocks noChangeArrowheads="1"/>
          </p:cNvSpPr>
          <p:nvPr/>
        </p:nvSpPr>
        <p:spPr bwMode="auto">
          <a:xfrm>
            <a:off x="29641800" y="21343938"/>
            <a:ext cx="8305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No change in local DC SC behavior observed by MO</a:t>
            </a:r>
          </a:p>
        </p:txBody>
      </p:sp>
      <p:sp>
        <p:nvSpPr>
          <p:cNvPr id="158" name="Rectangle 2"/>
          <p:cNvSpPr txBox="1">
            <a:spLocks noChangeArrowheads="1"/>
          </p:cNvSpPr>
          <p:nvPr/>
        </p:nvSpPr>
        <p:spPr>
          <a:xfrm>
            <a:off x="29794200" y="4724400"/>
            <a:ext cx="8229600" cy="425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b="1" kern="0" dirty="0">
                <a:latin typeface="Arial" pitchFamily="34" charset="0"/>
                <a:cs typeface="Arial" pitchFamily="34" charset="0"/>
              </a:rPr>
              <a:t>DETAILED CLSM PROFILES</a:t>
            </a:r>
          </a:p>
        </p:txBody>
      </p:sp>
      <p:sp>
        <p:nvSpPr>
          <p:cNvPr id="1235" name="TextBox 163"/>
          <p:cNvSpPr txBox="1">
            <a:spLocks noChangeArrowheads="1"/>
          </p:cNvSpPr>
          <p:nvPr/>
        </p:nvSpPr>
        <p:spPr bwMode="auto">
          <a:xfrm>
            <a:off x="18364200" y="28860750"/>
            <a:ext cx="373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  <a:cs typeface="Arial" charset="0"/>
              </a:rPr>
              <a:t>TUPPO075</a:t>
            </a:r>
          </a:p>
        </p:txBody>
      </p:sp>
      <p:grpSp>
        <p:nvGrpSpPr>
          <p:cNvPr id="1236" name="Group 316"/>
          <p:cNvGrpSpPr>
            <a:grpSpLocks/>
          </p:cNvGrpSpPr>
          <p:nvPr/>
        </p:nvGrpSpPr>
        <p:grpSpPr bwMode="auto">
          <a:xfrm>
            <a:off x="16979900" y="27127200"/>
            <a:ext cx="6057900" cy="1708150"/>
            <a:chOff x="10134600" y="27584400"/>
            <a:chExt cx="6058520" cy="1708666"/>
          </a:xfrm>
        </p:grpSpPr>
        <p:sp>
          <p:nvSpPr>
            <p:cNvPr id="1268" name="Freeform 254"/>
            <p:cNvSpPr>
              <a:spLocks noEditPoints="1"/>
            </p:cNvSpPr>
            <p:nvPr/>
          </p:nvSpPr>
          <p:spPr bwMode="auto">
            <a:xfrm>
              <a:off x="10134600" y="27584400"/>
              <a:ext cx="2654300" cy="965200"/>
            </a:xfrm>
            <a:custGeom>
              <a:avLst/>
              <a:gdLst>
                <a:gd name="T0" fmla="*/ 2147483647 w 1672"/>
                <a:gd name="T1" fmla="*/ 2147483647 h 608"/>
                <a:gd name="T2" fmla="*/ 2147483647 w 1672"/>
                <a:gd name="T3" fmla="*/ 2147483647 h 608"/>
                <a:gd name="T4" fmla="*/ 2147483647 w 1672"/>
                <a:gd name="T5" fmla="*/ 2147483647 h 608"/>
                <a:gd name="T6" fmla="*/ 2147483647 w 1672"/>
                <a:gd name="T7" fmla="*/ 2147483647 h 608"/>
                <a:gd name="T8" fmla="*/ 2147483647 w 1672"/>
                <a:gd name="T9" fmla="*/ 2147483647 h 608"/>
                <a:gd name="T10" fmla="*/ 2147483647 w 1672"/>
                <a:gd name="T11" fmla="*/ 2147483647 h 608"/>
                <a:gd name="T12" fmla="*/ 2147483647 w 1672"/>
                <a:gd name="T13" fmla="*/ 2147483647 h 608"/>
                <a:gd name="T14" fmla="*/ 2147483647 w 1672"/>
                <a:gd name="T15" fmla="*/ 2147483647 h 608"/>
                <a:gd name="T16" fmla="*/ 2147483647 w 1672"/>
                <a:gd name="T17" fmla="*/ 2147483647 h 608"/>
                <a:gd name="T18" fmla="*/ 2147483647 w 1672"/>
                <a:gd name="T19" fmla="*/ 2147483647 h 608"/>
                <a:gd name="T20" fmla="*/ 2147483647 w 1672"/>
                <a:gd name="T21" fmla="*/ 2147483647 h 608"/>
                <a:gd name="T22" fmla="*/ 2147483647 w 1672"/>
                <a:gd name="T23" fmla="*/ 2147483647 h 608"/>
                <a:gd name="T24" fmla="*/ 2147483647 w 1672"/>
                <a:gd name="T25" fmla="*/ 2147483647 h 608"/>
                <a:gd name="T26" fmla="*/ 2147483647 w 1672"/>
                <a:gd name="T27" fmla="*/ 2147483647 h 608"/>
                <a:gd name="T28" fmla="*/ 2147483647 w 1672"/>
                <a:gd name="T29" fmla="*/ 2147483647 h 608"/>
                <a:gd name="T30" fmla="*/ 2147483647 w 1672"/>
                <a:gd name="T31" fmla="*/ 2147483647 h 608"/>
                <a:gd name="T32" fmla="*/ 2147483647 w 1672"/>
                <a:gd name="T33" fmla="*/ 2147483647 h 608"/>
                <a:gd name="T34" fmla="*/ 2147483647 w 1672"/>
                <a:gd name="T35" fmla="*/ 2147483647 h 608"/>
                <a:gd name="T36" fmla="*/ 2147483647 w 1672"/>
                <a:gd name="T37" fmla="*/ 2147483647 h 608"/>
                <a:gd name="T38" fmla="*/ 2147483647 w 1672"/>
                <a:gd name="T39" fmla="*/ 2147483647 h 608"/>
                <a:gd name="T40" fmla="*/ 2147483647 w 1672"/>
                <a:gd name="T41" fmla="*/ 2147483647 h 608"/>
                <a:gd name="T42" fmla="*/ 2147483647 w 1672"/>
                <a:gd name="T43" fmla="*/ 2147483647 h 608"/>
                <a:gd name="T44" fmla="*/ 2147483647 w 1672"/>
                <a:gd name="T45" fmla="*/ 2147483647 h 608"/>
                <a:gd name="T46" fmla="*/ 2147483647 w 1672"/>
                <a:gd name="T47" fmla="*/ 2147483647 h 608"/>
                <a:gd name="T48" fmla="*/ 2147483647 w 1672"/>
                <a:gd name="T49" fmla="*/ 2147483647 h 608"/>
                <a:gd name="T50" fmla="*/ 2147483647 w 1672"/>
                <a:gd name="T51" fmla="*/ 2147483647 h 608"/>
                <a:gd name="T52" fmla="*/ 2147483647 w 1672"/>
                <a:gd name="T53" fmla="*/ 2147483647 h 608"/>
                <a:gd name="T54" fmla="*/ 2147483647 w 1672"/>
                <a:gd name="T55" fmla="*/ 2147483647 h 608"/>
                <a:gd name="T56" fmla="*/ 2147483647 w 1672"/>
                <a:gd name="T57" fmla="*/ 2147483647 h 608"/>
                <a:gd name="T58" fmla="*/ 2147483647 w 1672"/>
                <a:gd name="T59" fmla="*/ 2147483647 h 608"/>
                <a:gd name="T60" fmla="*/ 2147483647 w 1672"/>
                <a:gd name="T61" fmla="*/ 2147483647 h 608"/>
                <a:gd name="T62" fmla="*/ 2147483647 w 1672"/>
                <a:gd name="T63" fmla="*/ 2147483647 h 608"/>
                <a:gd name="T64" fmla="*/ 2147483647 w 1672"/>
                <a:gd name="T65" fmla="*/ 2147483647 h 608"/>
                <a:gd name="T66" fmla="*/ 2147483647 w 1672"/>
                <a:gd name="T67" fmla="*/ 2147483647 h 608"/>
                <a:gd name="T68" fmla="*/ 2147483647 w 1672"/>
                <a:gd name="T69" fmla="*/ 2147483647 h 608"/>
                <a:gd name="T70" fmla="*/ 2147483647 w 1672"/>
                <a:gd name="T71" fmla="*/ 2147483647 h 608"/>
                <a:gd name="T72" fmla="*/ 2147483647 w 1672"/>
                <a:gd name="T73" fmla="*/ 2147483647 h 608"/>
                <a:gd name="T74" fmla="*/ 2147483647 w 1672"/>
                <a:gd name="T75" fmla="*/ 2147483647 h 608"/>
                <a:gd name="T76" fmla="*/ 2147483647 w 1672"/>
                <a:gd name="T77" fmla="*/ 2147483647 h 608"/>
                <a:gd name="T78" fmla="*/ 2147483647 w 1672"/>
                <a:gd name="T79" fmla="*/ 2147483647 h 608"/>
                <a:gd name="T80" fmla="*/ 2147483647 w 1672"/>
                <a:gd name="T81" fmla="*/ 2147483647 h 608"/>
                <a:gd name="T82" fmla="*/ 2147483647 w 1672"/>
                <a:gd name="T83" fmla="*/ 2147483647 h 608"/>
                <a:gd name="T84" fmla="*/ 2147483647 w 1672"/>
                <a:gd name="T85" fmla="*/ 2147483647 h 608"/>
                <a:gd name="T86" fmla="*/ 2147483647 w 1672"/>
                <a:gd name="T87" fmla="*/ 2147483647 h 608"/>
                <a:gd name="T88" fmla="*/ 2147483647 w 1672"/>
                <a:gd name="T89" fmla="*/ 2147483647 h 608"/>
                <a:gd name="T90" fmla="*/ 2147483647 w 1672"/>
                <a:gd name="T91" fmla="*/ 2147483647 h 608"/>
                <a:gd name="T92" fmla="*/ 2147483647 w 1672"/>
                <a:gd name="T93" fmla="*/ 2147483647 h 608"/>
                <a:gd name="T94" fmla="*/ 2147483647 w 1672"/>
                <a:gd name="T95" fmla="*/ 2147483647 h 608"/>
                <a:gd name="T96" fmla="*/ 2147483647 w 1672"/>
                <a:gd name="T97" fmla="*/ 2147483647 h 608"/>
                <a:gd name="T98" fmla="*/ 2147483647 w 1672"/>
                <a:gd name="T99" fmla="*/ 2147483647 h 608"/>
                <a:gd name="T100" fmla="*/ 2147483647 w 1672"/>
                <a:gd name="T101" fmla="*/ 2147483647 h 608"/>
                <a:gd name="T102" fmla="*/ 2147483647 w 1672"/>
                <a:gd name="T103" fmla="*/ 2147483647 h 608"/>
                <a:gd name="T104" fmla="*/ 2147483647 w 1672"/>
                <a:gd name="T105" fmla="*/ 2147483647 h 608"/>
                <a:gd name="T106" fmla="*/ 2147483647 w 1672"/>
                <a:gd name="T107" fmla="*/ 2147483647 h 608"/>
                <a:gd name="T108" fmla="*/ 2147483647 w 1672"/>
                <a:gd name="T109" fmla="*/ 2147483647 h 608"/>
                <a:gd name="T110" fmla="*/ 2147483647 w 1672"/>
                <a:gd name="T111" fmla="*/ 2147483647 h 608"/>
                <a:gd name="T112" fmla="*/ 2147483647 w 1672"/>
                <a:gd name="T113" fmla="*/ 2147483647 h 608"/>
                <a:gd name="T114" fmla="*/ 2147483647 w 1672"/>
                <a:gd name="T115" fmla="*/ 2147483647 h 608"/>
                <a:gd name="T116" fmla="*/ 2147483647 w 1672"/>
                <a:gd name="T117" fmla="*/ 2147483647 h 608"/>
                <a:gd name="T118" fmla="*/ 2147483647 w 1672"/>
                <a:gd name="T119" fmla="*/ 2147483647 h 608"/>
                <a:gd name="T120" fmla="*/ 2147483647 w 1672"/>
                <a:gd name="T121" fmla="*/ 2147483647 h 608"/>
                <a:gd name="T122" fmla="*/ 2147483647 w 1672"/>
                <a:gd name="T123" fmla="*/ 2147483647 h 608"/>
                <a:gd name="T124" fmla="*/ 2147483647 w 1672"/>
                <a:gd name="T125" fmla="*/ 2147483647 h 6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72"/>
                <a:gd name="T190" fmla="*/ 0 h 608"/>
                <a:gd name="T191" fmla="*/ 1672 w 1672"/>
                <a:gd name="T192" fmla="*/ 608 h 6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72" h="608">
                  <a:moveTo>
                    <a:pt x="774" y="406"/>
                  </a:moveTo>
                  <a:lnTo>
                    <a:pt x="814" y="406"/>
                  </a:lnTo>
                  <a:lnTo>
                    <a:pt x="814" y="316"/>
                  </a:lnTo>
                  <a:lnTo>
                    <a:pt x="894" y="316"/>
                  </a:lnTo>
                  <a:lnTo>
                    <a:pt x="894" y="284"/>
                  </a:lnTo>
                  <a:lnTo>
                    <a:pt x="814" y="284"/>
                  </a:lnTo>
                  <a:lnTo>
                    <a:pt x="814" y="236"/>
                  </a:lnTo>
                  <a:lnTo>
                    <a:pt x="902" y="236"/>
                  </a:lnTo>
                  <a:lnTo>
                    <a:pt x="902" y="202"/>
                  </a:lnTo>
                  <a:lnTo>
                    <a:pt x="774" y="202"/>
                  </a:lnTo>
                  <a:lnTo>
                    <a:pt x="774" y="406"/>
                  </a:lnTo>
                  <a:close/>
                  <a:moveTo>
                    <a:pt x="582" y="264"/>
                  </a:moveTo>
                  <a:lnTo>
                    <a:pt x="582" y="260"/>
                  </a:lnTo>
                  <a:lnTo>
                    <a:pt x="580" y="248"/>
                  </a:lnTo>
                  <a:lnTo>
                    <a:pt x="572" y="228"/>
                  </a:lnTo>
                  <a:lnTo>
                    <a:pt x="558" y="214"/>
                  </a:lnTo>
                  <a:lnTo>
                    <a:pt x="544" y="208"/>
                  </a:lnTo>
                  <a:lnTo>
                    <a:pt x="530" y="204"/>
                  </a:lnTo>
                  <a:lnTo>
                    <a:pt x="516" y="202"/>
                  </a:lnTo>
                  <a:lnTo>
                    <a:pt x="500" y="202"/>
                  </a:lnTo>
                  <a:lnTo>
                    <a:pt x="470" y="202"/>
                  </a:lnTo>
                  <a:lnTo>
                    <a:pt x="440" y="202"/>
                  </a:lnTo>
                  <a:lnTo>
                    <a:pt x="440" y="328"/>
                  </a:lnTo>
                  <a:lnTo>
                    <a:pt x="438" y="402"/>
                  </a:lnTo>
                  <a:lnTo>
                    <a:pt x="440" y="406"/>
                  </a:lnTo>
                  <a:lnTo>
                    <a:pt x="464" y="406"/>
                  </a:lnTo>
                  <a:lnTo>
                    <a:pt x="478" y="406"/>
                  </a:lnTo>
                  <a:lnTo>
                    <a:pt x="478" y="358"/>
                  </a:lnTo>
                  <a:lnTo>
                    <a:pt x="478" y="330"/>
                  </a:lnTo>
                  <a:lnTo>
                    <a:pt x="478" y="328"/>
                  </a:lnTo>
                  <a:lnTo>
                    <a:pt x="496" y="328"/>
                  </a:lnTo>
                  <a:lnTo>
                    <a:pt x="506" y="328"/>
                  </a:lnTo>
                  <a:lnTo>
                    <a:pt x="506" y="330"/>
                  </a:lnTo>
                  <a:lnTo>
                    <a:pt x="512" y="340"/>
                  </a:lnTo>
                  <a:lnTo>
                    <a:pt x="532" y="376"/>
                  </a:lnTo>
                  <a:lnTo>
                    <a:pt x="548" y="404"/>
                  </a:lnTo>
                  <a:lnTo>
                    <a:pt x="548" y="406"/>
                  </a:lnTo>
                  <a:lnTo>
                    <a:pt x="576" y="406"/>
                  </a:lnTo>
                  <a:lnTo>
                    <a:pt x="592" y="406"/>
                  </a:lnTo>
                  <a:lnTo>
                    <a:pt x="594" y="406"/>
                  </a:lnTo>
                  <a:lnTo>
                    <a:pt x="592" y="404"/>
                  </a:lnTo>
                  <a:lnTo>
                    <a:pt x="586" y="392"/>
                  </a:lnTo>
                  <a:lnTo>
                    <a:pt x="564" y="354"/>
                  </a:lnTo>
                  <a:lnTo>
                    <a:pt x="548" y="322"/>
                  </a:lnTo>
                  <a:lnTo>
                    <a:pt x="546" y="320"/>
                  </a:lnTo>
                  <a:lnTo>
                    <a:pt x="552" y="318"/>
                  </a:lnTo>
                  <a:lnTo>
                    <a:pt x="564" y="310"/>
                  </a:lnTo>
                  <a:lnTo>
                    <a:pt x="574" y="298"/>
                  </a:lnTo>
                  <a:lnTo>
                    <a:pt x="580" y="286"/>
                  </a:lnTo>
                  <a:lnTo>
                    <a:pt x="582" y="272"/>
                  </a:lnTo>
                  <a:lnTo>
                    <a:pt x="582" y="264"/>
                  </a:lnTo>
                  <a:close/>
                  <a:moveTo>
                    <a:pt x="526" y="292"/>
                  </a:moveTo>
                  <a:lnTo>
                    <a:pt x="524" y="292"/>
                  </a:lnTo>
                  <a:lnTo>
                    <a:pt x="514" y="294"/>
                  </a:lnTo>
                  <a:lnTo>
                    <a:pt x="504" y="294"/>
                  </a:lnTo>
                  <a:lnTo>
                    <a:pt x="482" y="294"/>
                  </a:lnTo>
                  <a:lnTo>
                    <a:pt x="478" y="294"/>
                  </a:lnTo>
                  <a:lnTo>
                    <a:pt x="478" y="258"/>
                  </a:lnTo>
                  <a:lnTo>
                    <a:pt x="478" y="236"/>
                  </a:lnTo>
                  <a:lnTo>
                    <a:pt x="490" y="236"/>
                  </a:lnTo>
                  <a:lnTo>
                    <a:pt x="496" y="236"/>
                  </a:lnTo>
                  <a:lnTo>
                    <a:pt x="506" y="236"/>
                  </a:lnTo>
                  <a:lnTo>
                    <a:pt x="518" y="236"/>
                  </a:lnTo>
                  <a:lnTo>
                    <a:pt x="528" y="240"/>
                  </a:lnTo>
                  <a:lnTo>
                    <a:pt x="530" y="240"/>
                  </a:lnTo>
                  <a:lnTo>
                    <a:pt x="532" y="242"/>
                  </a:lnTo>
                  <a:lnTo>
                    <a:pt x="534" y="244"/>
                  </a:lnTo>
                  <a:lnTo>
                    <a:pt x="538" y="248"/>
                  </a:lnTo>
                  <a:lnTo>
                    <a:pt x="540" y="252"/>
                  </a:lnTo>
                  <a:lnTo>
                    <a:pt x="542" y="256"/>
                  </a:lnTo>
                  <a:lnTo>
                    <a:pt x="542" y="262"/>
                  </a:lnTo>
                  <a:lnTo>
                    <a:pt x="542" y="264"/>
                  </a:lnTo>
                  <a:lnTo>
                    <a:pt x="542" y="268"/>
                  </a:lnTo>
                  <a:lnTo>
                    <a:pt x="540" y="274"/>
                  </a:lnTo>
                  <a:lnTo>
                    <a:pt x="538" y="278"/>
                  </a:lnTo>
                  <a:lnTo>
                    <a:pt x="536" y="284"/>
                  </a:lnTo>
                  <a:lnTo>
                    <a:pt x="532" y="288"/>
                  </a:lnTo>
                  <a:lnTo>
                    <a:pt x="528" y="290"/>
                  </a:lnTo>
                  <a:lnTo>
                    <a:pt x="526" y="292"/>
                  </a:lnTo>
                  <a:close/>
                  <a:moveTo>
                    <a:pt x="188" y="284"/>
                  </a:moveTo>
                  <a:lnTo>
                    <a:pt x="180" y="282"/>
                  </a:lnTo>
                  <a:lnTo>
                    <a:pt x="166" y="276"/>
                  </a:lnTo>
                  <a:lnTo>
                    <a:pt x="154" y="270"/>
                  </a:lnTo>
                  <a:lnTo>
                    <a:pt x="148" y="264"/>
                  </a:lnTo>
                  <a:lnTo>
                    <a:pt x="144" y="258"/>
                  </a:lnTo>
                  <a:lnTo>
                    <a:pt x="142" y="252"/>
                  </a:lnTo>
                  <a:lnTo>
                    <a:pt x="144" y="248"/>
                  </a:lnTo>
                  <a:lnTo>
                    <a:pt x="148" y="242"/>
                  </a:lnTo>
                  <a:lnTo>
                    <a:pt x="152" y="238"/>
                  </a:lnTo>
                  <a:lnTo>
                    <a:pt x="158" y="234"/>
                  </a:lnTo>
                  <a:lnTo>
                    <a:pt x="166" y="232"/>
                  </a:lnTo>
                  <a:lnTo>
                    <a:pt x="174" y="232"/>
                  </a:lnTo>
                  <a:lnTo>
                    <a:pt x="182" y="232"/>
                  </a:lnTo>
                  <a:lnTo>
                    <a:pt x="188" y="236"/>
                  </a:lnTo>
                  <a:lnTo>
                    <a:pt x="196" y="240"/>
                  </a:lnTo>
                  <a:lnTo>
                    <a:pt x="200" y="248"/>
                  </a:lnTo>
                  <a:lnTo>
                    <a:pt x="204" y="258"/>
                  </a:lnTo>
                  <a:lnTo>
                    <a:pt x="206" y="262"/>
                  </a:lnTo>
                  <a:lnTo>
                    <a:pt x="244" y="262"/>
                  </a:lnTo>
                  <a:lnTo>
                    <a:pt x="242" y="258"/>
                  </a:lnTo>
                  <a:lnTo>
                    <a:pt x="242" y="250"/>
                  </a:lnTo>
                  <a:lnTo>
                    <a:pt x="240" y="238"/>
                  </a:lnTo>
                  <a:lnTo>
                    <a:pt x="234" y="226"/>
                  </a:lnTo>
                  <a:lnTo>
                    <a:pt x="224" y="216"/>
                  </a:lnTo>
                  <a:lnTo>
                    <a:pt x="214" y="208"/>
                  </a:lnTo>
                  <a:lnTo>
                    <a:pt x="200" y="202"/>
                  </a:lnTo>
                  <a:lnTo>
                    <a:pt x="186" y="198"/>
                  </a:lnTo>
                  <a:lnTo>
                    <a:pt x="172" y="198"/>
                  </a:lnTo>
                  <a:lnTo>
                    <a:pt x="158" y="198"/>
                  </a:lnTo>
                  <a:lnTo>
                    <a:pt x="144" y="202"/>
                  </a:lnTo>
                  <a:lnTo>
                    <a:pt x="130" y="210"/>
                  </a:lnTo>
                  <a:lnTo>
                    <a:pt x="118" y="220"/>
                  </a:lnTo>
                  <a:lnTo>
                    <a:pt x="110" y="230"/>
                  </a:lnTo>
                  <a:lnTo>
                    <a:pt x="106" y="240"/>
                  </a:lnTo>
                  <a:lnTo>
                    <a:pt x="104" y="250"/>
                  </a:lnTo>
                  <a:lnTo>
                    <a:pt x="104" y="262"/>
                  </a:lnTo>
                  <a:lnTo>
                    <a:pt x="106" y="272"/>
                  </a:lnTo>
                  <a:lnTo>
                    <a:pt x="110" y="284"/>
                  </a:lnTo>
                  <a:lnTo>
                    <a:pt x="116" y="292"/>
                  </a:lnTo>
                  <a:lnTo>
                    <a:pt x="124" y="300"/>
                  </a:lnTo>
                  <a:lnTo>
                    <a:pt x="136" y="308"/>
                  </a:lnTo>
                  <a:lnTo>
                    <a:pt x="154" y="316"/>
                  </a:lnTo>
                  <a:lnTo>
                    <a:pt x="160" y="320"/>
                  </a:lnTo>
                  <a:lnTo>
                    <a:pt x="166" y="322"/>
                  </a:lnTo>
                  <a:lnTo>
                    <a:pt x="178" y="326"/>
                  </a:lnTo>
                  <a:lnTo>
                    <a:pt x="190" y="332"/>
                  </a:lnTo>
                  <a:lnTo>
                    <a:pt x="194" y="334"/>
                  </a:lnTo>
                  <a:lnTo>
                    <a:pt x="196" y="334"/>
                  </a:lnTo>
                  <a:lnTo>
                    <a:pt x="198" y="336"/>
                  </a:lnTo>
                  <a:lnTo>
                    <a:pt x="202" y="338"/>
                  </a:lnTo>
                  <a:lnTo>
                    <a:pt x="206" y="344"/>
                  </a:lnTo>
                  <a:lnTo>
                    <a:pt x="210" y="352"/>
                  </a:lnTo>
                  <a:lnTo>
                    <a:pt x="210" y="354"/>
                  </a:lnTo>
                  <a:lnTo>
                    <a:pt x="210" y="358"/>
                  </a:lnTo>
                  <a:lnTo>
                    <a:pt x="208" y="360"/>
                  </a:lnTo>
                  <a:lnTo>
                    <a:pt x="206" y="362"/>
                  </a:lnTo>
                  <a:lnTo>
                    <a:pt x="204" y="366"/>
                  </a:lnTo>
                  <a:lnTo>
                    <a:pt x="200" y="370"/>
                  </a:lnTo>
                  <a:lnTo>
                    <a:pt x="194" y="372"/>
                  </a:lnTo>
                  <a:lnTo>
                    <a:pt x="186" y="376"/>
                  </a:lnTo>
                  <a:lnTo>
                    <a:pt x="178" y="376"/>
                  </a:lnTo>
                  <a:lnTo>
                    <a:pt x="170" y="376"/>
                  </a:lnTo>
                  <a:lnTo>
                    <a:pt x="160" y="374"/>
                  </a:lnTo>
                  <a:lnTo>
                    <a:pt x="152" y="368"/>
                  </a:lnTo>
                  <a:lnTo>
                    <a:pt x="144" y="362"/>
                  </a:lnTo>
                  <a:lnTo>
                    <a:pt x="140" y="354"/>
                  </a:lnTo>
                  <a:lnTo>
                    <a:pt x="136" y="342"/>
                  </a:lnTo>
                  <a:lnTo>
                    <a:pt x="134" y="336"/>
                  </a:lnTo>
                  <a:lnTo>
                    <a:pt x="112" y="336"/>
                  </a:lnTo>
                  <a:lnTo>
                    <a:pt x="98" y="336"/>
                  </a:lnTo>
                  <a:lnTo>
                    <a:pt x="98" y="348"/>
                  </a:lnTo>
                  <a:lnTo>
                    <a:pt x="102" y="368"/>
                  </a:lnTo>
                  <a:lnTo>
                    <a:pt x="112" y="384"/>
                  </a:lnTo>
                  <a:lnTo>
                    <a:pt x="126" y="396"/>
                  </a:lnTo>
                  <a:lnTo>
                    <a:pt x="144" y="404"/>
                  </a:lnTo>
                  <a:lnTo>
                    <a:pt x="164" y="410"/>
                  </a:lnTo>
                  <a:lnTo>
                    <a:pt x="188" y="410"/>
                  </a:lnTo>
                  <a:lnTo>
                    <a:pt x="206" y="406"/>
                  </a:lnTo>
                  <a:lnTo>
                    <a:pt x="222" y="398"/>
                  </a:lnTo>
                  <a:lnTo>
                    <a:pt x="236" y="388"/>
                  </a:lnTo>
                  <a:lnTo>
                    <a:pt x="244" y="374"/>
                  </a:lnTo>
                  <a:lnTo>
                    <a:pt x="248" y="356"/>
                  </a:lnTo>
                  <a:lnTo>
                    <a:pt x="250" y="346"/>
                  </a:lnTo>
                  <a:lnTo>
                    <a:pt x="248" y="338"/>
                  </a:lnTo>
                  <a:lnTo>
                    <a:pt x="246" y="330"/>
                  </a:lnTo>
                  <a:lnTo>
                    <a:pt x="244" y="320"/>
                  </a:lnTo>
                  <a:lnTo>
                    <a:pt x="238" y="314"/>
                  </a:lnTo>
                  <a:lnTo>
                    <a:pt x="232" y="306"/>
                  </a:lnTo>
                  <a:lnTo>
                    <a:pt x="226" y="300"/>
                  </a:lnTo>
                  <a:lnTo>
                    <a:pt x="218" y="296"/>
                  </a:lnTo>
                  <a:lnTo>
                    <a:pt x="196" y="288"/>
                  </a:lnTo>
                  <a:lnTo>
                    <a:pt x="188" y="284"/>
                  </a:lnTo>
                  <a:close/>
                  <a:moveTo>
                    <a:pt x="1162" y="202"/>
                  </a:moveTo>
                  <a:lnTo>
                    <a:pt x="1150" y="204"/>
                  </a:lnTo>
                  <a:lnTo>
                    <a:pt x="1132" y="210"/>
                  </a:lnTo>
                  <a:lnTo>
                    <a:pt x="1114" y="222"/>
                  </a:lnTo>
                  <a:lnTo>
                    <a:pt x="1102" y="238"/>
                  </a:lnTo>
                  <a:lnTo>
                    <a:pt x="1094" y="262"/>
                  </a:lnTo>
                  <a:lnTo>
                    <a:pt x="1090" y="288"/>
                  </a:lnTo>
                  <a:lnTo>
                    <a:pt x="1090" y="318"/>
                  </a:lnTo>
                  <a:lnTo>
                    <a:pt x="1090" y="332"/>
                  </a:lnTo>
                  <a:lnTo>
                    <a:pt x="1092" y="346"/>
                  </a:lnTo>
                  <a:lnTo>
                    <a:pt x="1096" y="360"/>
                  </a:lnTo>
                  <a:lnTo>
                    <a:pt x="1102" y="372"/>
                  </a:lnTo>
                  <a:lnTo>
                    <a:pt x="1114" y="390"/>
                  </a:lnTo>
                  <a:lnTo>
                    <a:pt x="1130" y="402"/>
                  </a:lnTo>
                  <a:lnTo>
                    <a:pt x="1150" y="408"/>
                  </a:lnTo>
                  <a:lnTo>
                    <a:pt x="1162" y="408"/>
                  </a:lnTo>
                  <a:lnTo>
                    <a:pt x="1172" y="408"/>
                  </a:lnTo>
                  <a:lnTo>
                    <a:pt x="1192" y="402"/>
                  </a:lnTo>
                  <a:lnTo>
                    <a:pt x="1208" y="390"/>
                  </a:lnTo>
                  <a:lnTo>
                    <a:pt x="1220" y="372"/>
                  </a:lnTo>
                  <a:lnTo>
                    <a:pt x="1230" y="348"/>
                  </a:lnTo>
                  <a:lnTo>
                    <a:pt x="1234" y="320"/>
                  </a:lnTo>
                  <a:lnTo>
                    <a:pt x="1234" y="306"/>
                  </a:lnTo>
                  <a:lnTo>
                    <a:pt x="1234" y="290"/>
                  </a:lnTo>
                  <a:lnTo>
                    <a:pt x="1230" y="262"/>
                  </a:lnTo>
                  <a:lnTo>
                    <a:pt x="1220" y="240"/>
                  </a:lnTo>
                  <a:lnTo>
                    <a:pt x="1208" y="222"/>
                  </a:lnTo>
                  <a:lnTo>
                    <a:pt x="1192" y="210"/>
                  </a:lnTo>
                  <a:lnTo>
                    <a:pt x="1172" y="204"/>
                  </a:lnTo>
                  <a:lnTo>
                    <a:pt x="1162" y="202"/>
                  </a:lnTo>
                  <a:close/>
                  <a:moveTo>
                    <a:pt x="1184" y="366"/>
                  </a:moveTo>
                  <a:lnTo>
                    <a:pt x="1182" y="368"/>
                  </a:lnTo>
                  <a:lnTo>
                    <a:pt x="1178" y="370"/>
                  </a:lnTo>
                  <a:lnTo>
                    <a:pt x="1172" y="376"/>
                  </a:lnTo>
                  <a:lnTo>
                    <a:pt x="1164" y="378"/>
                  </a:lnTo>
                  <a:lnTo>
                    <a:pt x="1156" y="378"/>
                  </a:lnTo>
                  <a:lnTo>
                    <a:pt x="1150" y="374"/>
                  </a:lnTo>
                  <a:lnTo>
                    <a:pt x="1142" y="368"/>
                  </a:lnTo>
                  <a:lnTo>
                    <a:pt x="1138" y="364"/>
                  </a:lnTo>
                  <a:lnTo>
                    <a:pt x="1134" y="352"/>
                  </a:lnTo>
                  <a:lnTo>
                    <a:pt x="1130" y="336"/>
                  </a:lnTo>
                  <a:lnTo>
                    <a:pt x="1128" y="316"/>
                  </a:lnTo>
                  <a:lnTo>
                    <a:pt x="1128" y="298"/>
                  </a:lnTo>
                  <a:lnTo>
                    <a:pt x="1128" y="288"/>
                  </a:lnTo>
                  <a:lnTo>
                    <a:pt x="1132" y="266"/>
                  </a:lnTo>
                  <a:lnTo>
                    <a:pt x="1138" y="250"/>
                  </a:lnTo>
                  <a:lnTo>
                    <a:pt x="1140" y="246"/>
                  </a:lnTo>
                  <a:lnTo>
                    <a:pt x="1142" y="244"/>
                  </a:lnTo>
                  <a:lnTo>
                    <a:pt x="1144" y="240"/>
                  </a:lnTo>
                  <a:lnTo>
                    <a:pt x="1150" y="236"/>
                  </a:lnTo>
                  <a:lnTo>
                    <a:pt x="1160" y="234"/>
                  </a:lnTo>
                  <a:lnTo>
                    <a:pt x="1162" y="234"/>
                  </a:lnTo>
                  <a:lnTo>
                    <a:pt x="1164" y="234"/>
                  </a:lnTo>
                  <a:lnTo>
                    <a:pt x="1168" y="234"/>
                  </a:lnTo>
                  <a:lnTo>
                    <a:pt x="1176" y="238"/>
                  </a:lnTo>
                  <a:lnTo>
                    <a:pt x="1182" y="244"/>
                  </a:lnTo>
                  <a:lnTo>
                    <a:pt x="1184" y="246"/>
                  </a:lnTo>
                  <a:lnTo>
                    <a:pt x="1186" y="250"/>
                  </a:lnTo>
                  <a:lnTo>
                    <a:pt x="1190" y="260"/>
                  </a:lnTo>
                  <a:lnTo>
                    <a:pt x="1192" y="272"/>
                  </a:lnTo>
                  <a:lnTo>
                    <a:pt x="1196" y="296"/>
                  </a:lnTo>
                  <a:lnTo>
                    <a:pt x="1196" y="322"/>
                  </a:lnTo>
                  <a:lnTo>
                    <a:pt x="1192" y="344"/>
                  </a:lnTo>
                  <a:lnTo>
                    <a:pt x="1186" y="362"/>
                  </a:lnTo>
                  <a:lnTo>
                    <a:pt x="1184" y="366"/>
                  </a:lnTo>
                  <a:close/>
                  <a:moveTo>
                    <a:pt x="1662" y="194"/>
                  </a:moveTo>
                  <a:lnTo>
                    <a:pt x="1662" y="194"/>
                  </a:lnTo>
                  <a:lnTo>
                    <a:pt x="1660" y="194"/>
                  </a:lnTo>
                  <a:lnTo>
                    <a:pt x="1650" y="190"/>
                  </a:lnTo>
                  <a:lnTo>
                    <a:pt x="1646" y="184"/>
                  </a:lnTo>
                  <a:lnTo>
                    <a:pt x="1642" y="176"/>
                  </a:lnTo>
                  <a:lnTo>
                    <a:pt x="1640" y="168"/>
                  </a:lnTo>
                  <a:lnTo>
                    <a:pt x="1638" y="156"/>
                  </a:lnTo>
                  <a:lnTo>
                    <a:pt x="1636" y="146"/>
                  </a:lnTo>
                  <a:lnTo>
                    <a:pt x="1634" y="142"/>
                  </a:lnTo>
                  <a:lnTo>
                    <a:pt x="1632" y="136"/>
                  </a:lnTo>
                  <a:lnTo>
                    <a:pt x="1630" y="120"/>
                  </a:lnTo>
                  <a:lnTo>
                    <a:pt x="1624" y="104"/>
                  </a:lnTo>
                  <a:lnTo>
                    <a:pt x="1624" y="98"/>
                  </a:lnTo>
                  <a:lnTo>
                    <a:pt x="1620" y="90"/>
                  </a:lnTo>
                  <a:lnTo>
                    <a:pt x="1612" y="70"/>
                  </a:lnTo>
                  <a:lnTo>
                    <a:pt x="1578" y="28"/>
                  </a:lnTo>
                  <a:lnTo>
                    <a:pt x="1552" y="12"/>
                  </a:lnTo>
                  <a:lnTo>
                    <a:pt x="1518" y="2"/>
                  </a:lnTo>
                  <a:lnTo>
                    <a:pt x="1498" y="0"/>
                  </a:lnTo>
                  <a:lnTo>
                    <a:pt x="1476" y="2"/>
                  </a:lnTo>
                  <a:lnTo>
                    <a:pt x="1442" y="12"/>
                  </a:lnTo>
                  <a:lnTo>
                    <a:pt x="1414" y="28"/>
                  </a:lnTo>
                  <a:lnTo>
                    <a:pt x="1396" y="48"/>
                  </a:lnTo>
                  <a:lnTo>
                    <a:pt x="1382" y="70"/>
                  </a:lnTo>
                  <a:lnTo>
                    <a:pt x="1374" y="90"/>
                  </a:lnTo>
                  <a:lnTo>
                    <a:pt x="1366" y="116"/>
                  </a:lnTo>
                  <a:lnTo>
                    <a:pt x="1360" y="144"/>
                  </a:lnTo>
                  <a:lnTo>
                    <a:pt x="1358" y="146"/>
                  </a:lnTo>
                  <a:lnTo>
                    <a:pt x="1358" y="152"/>
                  </a:lnTo>
                  <a:lnTo>
                    <a:pt x="1352" y="174"/>
                  </a:lnTo>
                  <a:lnTo>
                    <a:pt x="1348" y="184"/>
                  </a:lnTo>
                  <a:lnTo>
                    <a:pt x="1344" y="190"/>
                  </a:lnTo>
                  <a:lnTo>
                    <a:pt x="1338" y="194"/>
                  </a:lnTo>
                  <a:lnTo>
                    <a:pt x="1334" y="194"/>
                  </a:lnTo>
                  <a:lnTo>
                    <a:pt x="1332" y="194"/>
                  </a:lnTo>
                  <a:lnTo>
                    <a:pt x="1328" y="194"/>
                  </a:lnTo>
                  <a:lnTo>
                    <a:pt x="1324" y="194"/>
                  </a:lnTo>
                  <a:lnTo>
                    <a:pt x="1320" y="190"/>
                  </a:lnTo>
                  <a:lnTo>
                    <a:pt x="1316" y="186"/>
                  </a:lnTo>
                  <a:lnTo>
                    <a:pt x="1312" y="176"/>
                  </a:lnTo>
                  <a:lnTo>
                    <a:pt x="1312" y="172"/>
                  </a:lnTo>
                  <a:lnTo>
                    <a:pt x="1310" y="168"/>
                  </a:lnTo>
                  <a:lnTo>
                    <a:pt x="1308" y="156"/>
                  </a:lnTo>
                  <a:lnTo>
                    <a:pt x="1294" y="104"/>
                  </a:lnTo>
                  <a:lnTo>
                    <a:pt x="1292" y="98"/>
                  </a:lnTo>
                  <a:lnTo>
                    <a:pt x="1290" y="90"/>
                  </a:lnTo>
                  <a:lnTo>
                    <a:pt x="1282" y="70"/>
                  </a:lnTo>
                  <a:lnTo>
                    <a:pt x="1248" y="28"/>
                  </a:lnTo>
                  <a:lnTo>
                    <a:pt x="1222" y="12"/>
                  </a:lnTo>
                  <a:lnTo>
                    <a:pt x="1188" y="2"/>
                  </a:lnTo>
                  <a:lnTo>
                    <a:pt x="1166" y="0"/>
                  </a:lnTo>
                  <a:lnTo>
                    <a:pt x="1146" y="2"/>
                  </a:lnTo>
                  <a:lnTo>
                    <a:pt x="1112" y="12"/>
                  </a:lnTo>
                  <a:lnTo>
                    <a:pt x="1086" y="28"/>
                  </a:lnTo>
                  <a:lnTo>
                    <a:pt x="1066" y="48"/>
                  </a:lnTo>
                  <a:lnTo>
                    <a:pt x="1052" y="70"/>
                  </a:lnTo>
                  <a:lnTo>
                    <a:pt x="1044" y="90"/>
                  </a:lnTo>
                  <a:lnTo>
                    <a:pt x="1036" y="116"/>
                  </a:lnTo>
                  <a:lnTo>
                    <a:pt x="1030" y="144"/>
                  </a:lnTo>
                  <a:lnTo>
                    <a:pt x="1030" y="146"/>
                  </a:lnTo>
                  <a:lnTo>
                    <a:pt x="1028" y="152"/>
                  </a:lnTo>
                  <a:lnTo>
                    <a:pt x="1022" y="174"/>
                  </a:lnTo>
                  <a:lnTo>
                    <a:pt x="1016" y="186"/>
                  </a:lnTo>
                  <a:lnTo>
                    <a:pt x="1012" y="190"/>
                  </a:lnTo>
                  <a:lnTo>
                    <a:pt x="1008" y="194"/>
                  </a:lnTo>
                  <a:lnTo>
                    <a:pt x="1004" y="194"/>
                  </a:lnTo>
                  <a:lnTo>
                    <a:pt x="1002" y="194"/>
                  </a:lnTo>
                  <a:lnTo>
                    <a:pt x="1000" y="194"/>
                  </a:lnTo>
                  <a:lnTo>
                    <a:pt x="994" y="192"/>
                  </a:lnTo>
                  <a:lnTo>
                    <a:pt x="986" y="186"/>
                  </a:lnTo>
                  <a:lnTo>
                    <a:pt x="982" y="180"/>
                  </a:lnTo>
                  <a:lnTo>
                    <a:pt x="980" y="172"/>
                  </a:lnTo>
                  <a:lnTo>
                    <a:pt x="980" y="168"/>
                  </a:lnTo>
                  <a:lnTo>
                    <a:pt x="976" y="156"/>
                  </a:lnTo>
                  <a:lnTo>
                    <a:pt x="964" y="104"/>
                  </a:lnTo>
                  <a:lnTo>
                    <a:pt x="962" y="98"/>
                  </a:lnTo>
                  <a:lnTo>
                    <a:pt x="960" y="90"/>
                  </a:lnTo>
                  <a:lnTo>
                    <a:pt x="950" y="70"/>
                  </a:lnTo>
                  <a:lnTo>
                    <a:pt x="918" y="28"/>
                  </a:lnTo>
                  <a:lnTo>
                    <a:pt x="890" y="12"/>
                  </a:lnTo>
                  <a:lnTo>
                    <a:pt x="856" y="2"/>
                  </a:lnTo>
                  <a:lnTo>
                    <a:pt x="836" y="0"/>
                  </a:lnTo>
                  <a:lnTo>
                    <a:pt x="814" y="2"/>
                  </a:lnTo>
                  <a:lnTo>
                    <a:pt x="780" y="12"/>
                  </a:lnTo>
                  <a:lnTo>
                    <a:pt x="754" y="28"/>
                  </a:lnTo>
                  <a:lnTo>
                    <a:pt x="734" y="48"/>
                  </a:lnTo>
                  <a:lnTo>
                    <a:pt x="720" y="70"/>
                  </a:lnTo>
                  <a:lnTo>
                    <a:pt x="712" y="90"/>
                  </a:lnTo>
                  <a:lnTo>
                    <a:pt x="706" y="116"/>
                  </a:lnTo>
                  <a:lnTo>
                    <a:pt x="698" y="144"/>
                  </a:lnTo>
                  <a:lnTo>
                    <a:pt x="698" y="146"/>
                  </a:lnTo>
                  <a:lnTo>
                    <a:pt x="696" y="152"/>
                  </a:lnTo>
                  <a:lnTo>
                    <a:pt x="692" y="174"/>
                  </a:lnTo>
                  <a:lnTo>
                    <a:pt x="686" y="184"/>
                  </a:lnTo>
                  <a:lnTo>
                    <a:pt x="682" y="190"/>
                  </a:lnTo>
                  <a:lnTo>
                    <a:pt x="678" y="194"/>
                  </a:lnTo>
                  <a:lnTo>
                    <a:pt x="674" y="194"/>
                  </a:lnTo>
                  <a:lnTo>
                    <a:pt x="670" y="194"/>
                  </a:lnTo>
                  <a:lnTo>
                    <a:pt x="668" y="194"/>
                  </a:lnTo>
                  <a:lnTo>
                    <a:pt x="664" y="194"/>
                  </a:lnTo>
                  <a:lnTo>
                    <a:pt x="660" y="190"/>
                  </a:lnTo>
                  <a:lnTo>
                    <a:pt x="654" y="186"/>
                  </a:lnTo>
                  <a:lnTo>
                    <a:pt x="650" y="176"/>
                  </a:lnTo>
                  <a:lnTo>
                    <a:pt x="650" y="172"/>
                  </a:lnTo>
                  <a:lnTo>
                    <a:pt x="648" y="168"/>
                  </a:lnTo>
                  <a:lnTo>
                    <a:pt x="646" y="156"/>
                  </a:lnTo>
                  <a:lnTo>
                    <a:pt x="640" y="130"/>
                  </a:lnTo>
                  <a:lnTo>
                    <a:pt x="632" y="104"/>
                  </a:lnTo>
                  <a:lnTo>
                    <a:pt x="632" y="98"/>
                  </a:lnTo>
                  <a:lnTo>
                    <a:pt x="628" y="90"/>
                  </a:lnTo>
                  <a:lnTo>
                    <a:pt x="620" y="70"/>
                  </a:lnTo>
                  <a:lnTo>
                    <a:pt x="586" y="28"/>
                  </a:lnTo>
                  <a:lnTo>
                    <a:pt x="562" y="12"/>
                  </a:lnTo>
                  <a:lnTo>
                    <a:pt x="526" y="2"/>
                  </a:lnTo>
                  <a:lnTo>
                    <a:pt x="506" y="0"/>
                  </a:lnTo>
                  <a:lnTo>
                    <a:pt x="484" y="2"/>
                  </a:lnTo>
                  <a:lnTo>
                    <a:pt x="450" y="12"/>
                  </a:lnTo>
                  <a:lnTo>
                    <a:pt x="424" y="28"/>
                  </a:lnTo>
                  <a:lnTo>
                    <a:pt x="404" y="48"/>
                  </a:lnTo>
                  <a:lnTo>
                    <a:pt x="390" y="70"/>
                  </a:lnTo>
                  <a:lnTo>
                    <a:pt x="382" y="90"/>
                  </a:lnTo>
                  <a:lnTo>
                    <a:pt x="374" y="116"/>
                  </a:lnTo>
                  <a:lnTo>
                    <a:pt x="368" y="142"/>
                  </a:lnTo>
                  <a:lnTo>
                    <a:pt x="368" y="146"/>
                  </a:lnTo>
                  <a:lnTo>
                    <a:pt x="366" y="150"/>
                  </a:lnTo>
                  <a:lnTo>
                    <a:pt x="360" y="174"/>
                  </a:lnTo>
                  <a:lnTo>
                    <a:pt x="356" y="184"/>
                  </a:lnTo>
                  <a:lnTo>
                    <a:pt x="352" y="190"/>
                  </a:lnTo>
                  <a:lnTo>
                    <a:pt x="346" y="194"/>
                  </a:lnTo>
                  <a:lnTo>
                    <a:pt x="342" y="194"/>
                  </a:lnTo>
                  <a:lnTo>
                    <a:pt x="340" y="194"/>
                  </a:lnTo>
                  <a:lnTo>
                    <a:pt x="336" y="194"/>
                  </a:lnTo>
                  <a:lnTo>
                    <a:pt x="334" y="194"/>
                  </a:lnTo>
                  <a:lnTo>
                    <a:pt x="330" y="190"/>
                  </a:lnTo>
                  <a:lnTo>
                    <a:pt x="324" y="186"/>
                  </a:lnTo>
                  <a:lnTo>
                    <a:pt x="320" y="176"/>
                  </a:lnTo>
                  <a:lnTo>
                    <a:pt x="320" y="172"/>
                  </a:lnTo>
                  <a:lnTo>
                    <a:pt x="318" y="168"/>
                  </a:lnTo>
                  <a:lnTo>
                    <a:pt x="316" y="156"/>
                  </a:lnTo>
                  <a:lnTo>
                    <a:pt x="302" y="104"/>
                  </a:lnTo>
                  <a:lnTo>
                    <a:pt x="300" y="98"/>
                  </a:lnTo>
                  <a:lnTo>
                    <a:pt x="298" y="90"/>
                  </a:lnTo>
                  <a:lnTo>
                    <a:pt x="290" y="70"/>
                  </a:lnTo>
                  <a:lnTo>
                    <a:pt x="256" y="28"/>
                  </a:lnTo>
                  <a:lnTo>
                    <a:pt x="230" y="12"/>
                  </a:lnTo>
                  <a:lnTo>
                    <a:pt x="196" y="2"/>
                  </a:lnTo>
                  <a:lnTo>
                    <a:pt x="176" y="0"/>
                  </a:lnTo>
                  <a:lnTo>
                    <a:pt x="154" y="2"/>
                  </a:lnTo>
                  <a:lnTo>
                    <a:pt x="120" y="12"/>
                  </a:lnTo>
                  <a:lnTo>
                    <a:pt x="94" y="28"/>
                  </a:lnTo>
                  <a:lnTo>
                    <a:pt x="74" y="48"/>
                  </a:lnTo>
                  <a:lnTo>
                    <a:pt x="60" y="7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6" y="112"/>
                  </a:lnTo>
                  <a:lnTo>
                    <a:pt x="42" y="128"/>
                  </a:lnTo>
                  <a:lnTo>
                    <a:pt x="38" y="144"/>
                  </a:lnTo>
                  <a:lnTo>
                    <a:pt x="38" y="146"/>
                  </a:lnTo>
                  <a:lnTo>
                    <a:pt x="32" y="166"/>
                  </a:lnTo>
                  <a:lnTo>
                    <a:pt x="30" y="176"/>
                  </a:lnTo>
                  <a:lnTo>
                    <a:pt x="26" y="186"/>
                  </a:lnTo>
                  <a:lnTo>
                    <a:pt x="20" y="190"/>
                  </a:lnTo>
                  <a:lnTo>
                    <a:pt x="16" y="194"/>
                  </a:lnTo>
                  <a:lnTo>
                    <a:pt x="12" y="194"/>
                  </a:lnTo>
                  <a:lnTo>
                    <a:pt x="10" y="194"/>
                  </a:lnTo>
                  <a:lnTo>
                    <a:pt x="8" y="196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36"/>
                  </a:lnTo>
                  <a:lnTo>
                    <a:pt x="0" y="414"/>
                  </a:lnTo>
                  <a:lnTo>
                    <a:pt x="10" y="414"/>
                  </a:lnTo>
                  <a:lnTo>
                    <a:pt x="12" y="414"/>
                  </a:lnTo>
                  <a:lnTo>
                    <a:pt x="16" y="416"/>
                  </a:lnTo>
                  <a:lnTo>
                    <a:pt x="22" y="418"/>
                  </a:lnTo>
                  <a:lnTo>
                    <a:pt x="26" y="424"/>
                  </a:lnTo>
                  <a:lnTo>
                    <a:pt x="30" y="432"/>
                  </a:lnTo>
                  <a:lnTo>
                    <a:pt x="32" y="436"/>
                  </a:lnTo>
                  <a:lnTo>
                    <a:pt x="32" y="438"/>
                  </a:lnTo>
                  <a:lnTo>
                    <a:pt x="32" y="440"/>
                  </a:lnTo>
                  <a:lnTo>
                    <a:pt x="34" y="452"/>
                  </a:lnTo>
                  <a:lnTo>
                    <a:pt x="36" y="462"/>
                  </a:lnTo>
                  <a:lnTo>
                    <a:pt x="38" y="462"/>
                  </a:lnTo>
                  <a:lnTo>
                    <a:pt x="38" y="466"/>
                  </a:lnTo>
                  <a:lnTo>
                    <a:pt x="44" y="492"/>
                  </a:lnTo>
                  <a:lnTo>
                    <a:pt x="52" y="518"/>
                  </a:lnTo>
                  <a:lnTo>
                    <a:pt x="60" y="538"/>
                  </a:lnTo>
                  <a:lnTo>
                    <a:pt x="94" y="582"/>
                  </a:lnTo>
                  <a:lnTo>
                    <a:pt x="120" y="598"/>
                  </a:lnTo>
                  <a:lnTo>
                    <a:pt x="154" y="608"/>
                  </a:lnTo>
                  <a:lnTo>
                    <a:pt x="176" y="608"/>
                  </a:lnTo>
                  <a:lnTo>
                    <a:pt x="196" y="608"/>
                  </a:lnTo>
                  <a:lnTo>
                    <a:pt x="230" y="598"/>
                  </a:lnTo>
                  <a:lnTo>
                    <a:pt x="256" y="582"/>
                  </a:lnTo>
                  <a:lnTo>
                    <a:pt x="276" y="560"/>
                  </a:lnTo>
                  <a:lnTo>
                    <a:pt x="290" y="538"/>
                  </a:lnTo>
                  <a:lnTo>
                    <a:pt x="298" y="522"/>
                  </a:lnTo>
                  <a:lnTo>
                    <a:pt x="302" y="504"/>
                  </a:lnTo>
                  <a:lnTo>
                    <a:pt x="312" y="466"/>
                  </a:lnTo>
                  <a:lnTo>
                    <a:pt x="314" y="462"/>
                  </a:lnTo>
                  <a:lnTo>
                    <a:pt x="314" y="458"/>
                  </a:lnTo>
                  <a:lnTo>
                    <a:pt x="320" y="434"/>
                  </a:lnTo>
                  <a:lnTo>
                    <a:pt x="326" y="424"/>
                  </a:lnTo>
                  <a:lnTo>
                    <a:pt x="328" y="420"/>
                  </a:lnTo>
                  <a:lnTo>
                    <a:pt x="334" y="416"/>
                  </a:lnTo>
                  <a:lnTo>
                    <a:pt x="338" y="414"/>
                  </a:lnTo>
                  <a:lnTo>
                    <a:pt x="340" y="414"/>
                  </a:lnTo>
                  <a:lnTo>
                    <a:pt x="344" y="414"/>
                  </a:lnTo>
                  <a:lnTo>
                    <a:pt x="348" y="416"/>
                  </a:lnTo>
                  <a:lnTo>
                    <a:pt x="352" y="420"/>
                  </a:lnTo>
                  <a:lnTo>
                    <a:pt x="358" y="430"/>
                  </a:lnTo>
                  <a:lnTo>
                    <a:pt x="362" y="442"/>
                  </a:lnTo>
                  <a:lnTo>
                    <a:pt x="364" y="452"/>
                  </a:lnTo>
                  <a:lnTo>
                    <a:pt x="366" y="462"/>
                  </a:lnTo>
                  <a:lnTo>
                    <a:pt x="368" y="462"/>
                  </a:lnTo>
                  <a:lnTo>
                    <a:pt x="368" y="466"/>
                  </a:lnTo>
                  <a:lnTo>
                    <a:pt x="374" y="492"/>
                  </a:lnTo>
                  <a:lnTo>
                    <a:pt x="382" y="518"/>
                  </a:lnTo>
                  <a:lnTo>
                    <a:pt x="390" y="538"/>
                  </a:lnTo>
                  <a:lnTo>
                    <a:pt x="424" y="582"/>
                  </a:lnTo>
                  <a:lnTo>
                    <a:pt x="450" y="598"/>
                  </a:lnTo>
                  <a:lnTo>
                    <a:pt x="484" y="608"/>
                  </a:lnTo>
                  <a:lnTo>
                    <a:pt x="506" y="608"/>
                  </a:lnTo>
                  <a:lnTo>
                    <a:pt x="526" y="608"/>
                  </a:lnTo>
                  <a:lnTo>
                    <a:pt x="562" y="598"/>
                  </a:lnTo>
                  <a:lnTo>
                    <a:pt x="586" y="582"/>
                  </a:lnTo>
                  <a:lnTo>
                    <a:pt x="606" y="560"/>
                  </a:lnTo>
                  <a:lnTo>
                    <a:pt x="620" y="538"/>
                  </a:lnTo>
                  <a:lnTo>
                    <a:pt x="628" y="520"/>
                  </a:lnTo>
                  <a:lnTo>
                    <a:pt x="634" y="502"/>
                  </a:lnTo>
                  <a:lnTo>
                    <a:pt x="644" y="462"/>
                  </a:lnTo>
                  <a:lnTo>
                    <a:pt x="644" y="458"/>
                  </a:lnTo>
                  <a:lnTo>
                    <a:pt x="646" y="446"/>
                  </a:lnTo>
                  <a:lnTo>
                    <a:pt x="650" y="436"/>
                  </a:lnTo>
                  <a:lnTo>
                    <a:pt x="654" y="428"/>
                  </a:lnTo>
                  <a:lnTo>
                    <a:pt x="658" y="420"/>
                  </a:lnTo>
                  <a:lnTo>
                    <a:pt x="664" y="416"/>
                  </a:lnTo>
                  <a:lnTo>
                    <a:pt x="668" y="414"/>
                  </a:lnTo>
                  <a:lnTo>
                    <a:pt x="670" y="414"/>
                  </a:lnTo>
                  <a:lnTo>
                    <a:pt x="672" y="414"/>
                  </a:lnTo>
                  <a:lnTo>
                    <a:pt x="678" y="416"/>
                  </a:lnTo>
                  <a:lnTo>
                    <a:pt x="682" y="420"/>
                  </a:lnTo>
                  <a:lnTo>
                    <a:pt x="686" y="424"/>
                  </a:lnTo>
                  <a:lnTo>
                    <a:pt x="690" y="430"/>
                  </a:lnTo>
                  <a:lnTo>
                    <a:pt x="692" y="442"/>
                  </a:lnTo>
                  <a:lnTo>
                    <a:pt x="696" y="452"/>
                  </a:lnTo>
                  <a:lnTo>
                    <a:pt x="698" y="462"/>
                  </a:lnTo>
                  <a:lnTo>
                    <a:pt x="698" y="466"/>
                  </a:lnTo>
                  <a:lnTo>
                    <a:pt x="706" y="492"/>
                  </a:lnTo>
                  <a:lnTo>
                    <a:pt x="712" y="518"/>
                  </a:lnTo>
                  <a:lnTo>
                    <a:pt x="720" y="538"/>
                  </a:lnTo>
                  <a:lnTo>
                    <a:pt x="754" y="582"/>
                  </a:lnTo>
                  <a:lnTo>
                    <a:pt x="780" y="598"/>
                  </a:lnTo>
                  <a:lnTo>
                    <a:pt x="814" y="608"/>
                  </a:lnTo>
                  <a:lnTo>
                    <a:pt x="836" y="608"/>
                  </a:lnTo>
                  <a:lnTo>
                    <a:pt x="856" y="608"/>
                  </a:lnTo>
                  <a:lnTo>
                    <a:pt x="890" y="598"/>
                  </a:lnTo>
                  <a:lnTo>
                    <a:pt x="918" y="582"/>
                  </a:lnTo>
                  <a:lnTo>
                    <a:pt x="938" y="560"/>
                  </a:lnTo>
                  <a:lnTo>
                    <a:pt x="950" y="538"/>
                  </a:lnTo>
                  <a:lnTo>
                    <a:pt x="958" y="520"/>
                  </a:lnTo>
                  <a:lnTo>
                    <a:pt x="964" y="502"/>
                  </a:lnTo>
                  <a:lnTo>
                    <a:pt x="974" y="462"/>
                  </a:lnTo>
                  <a:lnTo>
                    <a:pt x="974" y="458"/>
                  </a:lnTo>
                  <a:lnTo>
                    <a:pt x="978" y="446"/>
                  </a:lnTo>
                  <a:lnTo>
                    <a:pt x="980" y="436"/>
                  </a:lnTo>
                  <a:lnTo>
                    <a:pt x="984" y="428"/>
                  </a:lnTo>
                  <a:lnTo>
                    <a:pt x="990" y="420"/>
                  </a:lnTo>
                  <a:lnTo>
                    <a:pt x="994" y="416"/>
                  </a:lnTo>
                  <a:lnTo>
                    <a:pt x="998" y="414"/>
                  </a:lnTo>
                  <a:lnTo>
                    <a:pt x="1000" y="414"/>
                  </a:lnTo>
                  <a:lnTo>
                    <a:pt x="1002" y="414"/>
                  </a:lnTo>
                  <a:lnTo>
                    <a:pt x="1004" y="414"/>
                  </a:lnTo>
                  <a:lnTo>
                    <a:pt x="1010" y="416"/>
                  </a:lnTo>
                  <a:lnTo>
                    <a:pt x="1014" y="420"/>
                  </a:lnTo>
                  <a:lnTo>
                    <a:pt x="1020" y="430"/>
                  </a:lnTo>
                  <a:lnTo>
                    <a:pt x="1024" y="442"/>
                  </a:lnTo>
                  <a:lnTo>
                    <a:pt x="1026" y="452"/>
                  </a:lnTo>
                  <a:lnTo>
                    <a:pt x="1028" y="462"/>
                  </a:lnTo>
                  <a:lnTo>
                    <a:pt x="1030" y="462"/>
                  </a:lnTo>
                  <a:lnTo>
                    <a:pt x="1030" y="466"/>
                  </a:lnTo>
                  <a:lnTo>
                    <a:pt x="1036" y="492"/>
                  </a:lnTo>
                  <a:lnTo>
                    <a:pt x="1044" y="518"/>
                  </a:lnTo>
                  <a:lnTo>
                    <a:pt x="1052" y="538"/>
                  </a:lnTo>
                  <a:lnTo>
                    <a:pt x="1086" y="582"/>
                  </a:lnTo>
                  <a:lnTo>
                    <a:pt x="1112" y="598"/>
                  </a:lnTo>
                  <a:lnTo>
                    <a:pt x="1146" y="608"/>
                  </a:lnTo>
                  <a:lnTo>
                    <a:pt x="1166" y="608"/>
                  </a:lnTo>
                  <a:lnTo>
                    <a:pt x="1188" y="608"/>
                  </a:lnTo>
                  <a:lnTo>
                    <a:pt x="1222" y="598"/>
                  </a:lnTo>
                  <a:lnTo>
                    <a:pt x="1248" y="582"/>
                  </a:lnTo>
                  <a:lnTo>
                    <a:pt x="1268" y="560"/>
                  </a:lnTo>
                  <a:lnTo>
                    <a:pt x="1282" y="538"/>
                  </a:lnTo>
                  <a:lnTo>
                    <a:pt x="1290" y="520"/>
                  </a:lnTo>
                  <a:lnTo>
                    <a:pt x="1296" y="502"/>
                  </a:lnTo>
                  <a:lnTo>
                    <a:pt x="1306" y="462"/>
                  </a:lnTo>
                  <a:lnTo>
                    <a:pt x="1306" y="458"/>
                  </a:lnTo>
                  <a:lnTo>
                    <a:pt x="1308" y="446"/>
                  </a:lnTo>
                  <a:lnTo>
                    <a:pt x="1310" y="436"/>
                  </a:lnTo>
                  <a:lnTo>
                    <a:pt x="1314" y="428"/>
                  </a:lnTo>
                  <a:lnTo>
                    <a:pt x="1320" y="420"/>
                  </a:lnTo>
                  <a:lnTo>
                    <a:pt x="1324" y="416"/>
                  </a:lnTo>
                  <a:lnTo>
                    <a:pt x="1330" y="414"/>
                  </a:lnTo>
                  <a:lnTo>
                    <a:pt x="1332" y="414"/>
                  </a:lnTo>
                  <a:lnTo>
                    <a:pt x="1336" y="414"/>
                  </a:lnTo>
                  <a:lnTo>
                    <a:pt x="1340" y="416"/>
                  </a:lnTo>
                  <a:lnTo>
                    <a:pt x="1344" y="420"/>
                  </a:lnTo>
                  <a:lnTo>
                    <a:pt x="1350" y="430"/>
                  </a:lnTo>
                  <a:lnTo>
                    <a:pt x="1354" y="442"/>
                  </a:lnTo>
                  <a:lnTo>
                    <a:pt x="1356" y="452"/>
                  </a:lnTo>
                  <a:lnTo>
                    <a:pt x="1358" y="462"/>
                  </a:lnTo>
                  <a:lnTo>
                    <a:pt x="1360" y="466"/>
                  </a:lnTo>
                  <a:lnTo>
                    <a:pt x="1366" y="492"/>
                  </a:lnTo>
                  <a:lnTo>
                    <a:pt x="1374" y="518"/>
                  </a:lnTo>
                  <a:lnTo>
                    <a:pt x="1382" y="538"/>
                  </a:lnTo>
                  <a:lnTo>
                    <a:pt x="1414" y="582"/>
                  </a:lnTo>
                  <a:lnTo>
                    <a:pt x="1442" y="598"/>
                  </a:lnTo>
                  <a:lnTo>
                    <a:pt x="1476" y="608"/>
                  </a:lnTo>
                  <a:lnTo>
                    <a:pt x="1498" y="608"/>
                  </a:lnTo>
                  <a:lnTo>
                    <a:pt x="1518" y="608"/>
                  </a:lnTo>
                  <a:lnTo>
                    <a:pt x="1552" y="598"/>
                  </a:lnTo>
                  <a:lnTo>
                    <a:pt x="1578" y="582"/>
                  </a:lnTo>
                  <a:lnTo>
                    <a:pt x="1598" y="560"/>
                  </a:lnTo>
                  <a:lnTo>
                    <a:pt x="1612" y="538"/>
                  </a:lnTo>
                  <a:lnTo>
                    <a:pt x="1620" y="522"/>
                  </a:lnTo>
                  <a:lnTo>
                    <a:pt x="1626" y="504"/>
                  </a:lnTo>
                  <a:lnTo>
                    <a:pt x="1634" y="466"/>
                  </a:lnTo>
                  <a:lnTo>
                    <a:pt x="1636" y="462"/>
                  </a:lnTo>
                  <a:lnTo>
                    <a:pt x="1636" y="458"/>
                  </a:lnTo>
                  <a:lnTo>
                    <a:pt x="1642" y="434"/>
                  </a:lnTo>
                  <a:lnTo>
                    <a:pt x="1646" y="424"/>
                  </a:lnTo>
                  <a:lnTo>
                    <a:pt x="1650" y="420"/>
                  </a:lnTo>
                  <a:lnTo>
                    <a:pt x="1656" y="416"/>
                  </a:lnTo>
                  <a:lnTo>
                    <a:pt x="1660" y="414"/>
                  </a:lnTo>
                  <a:lnTo>
                    <a:pt x="1662" y="414"/>
                  </a:lnTo>
                  <a:lnTo>
                    <a:pt x="1672" y="414"/>
                  </a:lnTo>
                  <a:lnTo>
                    <a:pt x="1672" y="278"/>
                  </a:lnTo>
                  <a:lnTo>
                    <a:pt x="1672" y="200"/>
                  </a:lnTo>
                  <a:lnTo>
                    <a:pt x="1672" y="194"/>
                  </a:lnTo>
                  <a:lnTo>
                    <a:pt x="1666" y="194"/>
                  </a:lnTo>
                  <a:lnTo>
                    <a:pt x="1662" y="196"/>
                  </a:lnTo>
                  <a:lnTo>
                    <a:pt x="1662" y="194"/>
                  </a:lnTo>
                  <a:close/>
                  <a:moveTo>
                    <a:pt x="1654" y="396"/>
                  </a:moveTo>
                  <a:lnTo>
                    <a:pt x="1650" y="398"/>
                  </a:lnTo>
                  <a:lnTo>
                    <a:pt x="1644" y="400"/>
                  </a:lnTo>
                  <a:lnTo>
                    <a:pt x="1634" y="410"/>
                  </a:lnTo>
                  <a:lnTo>
                    <a:pt x="1624" y="426"/>
                  </a:lnTo>
                  <a:lnTo>
                    <a:pt x="1624" y="432"/>
                  </a:lnTo>
                  <a:lnTo>
                    <a:pt x="1622" y="436"/>
                  </a:lnTo>
                  <a:lnTo>
                    <a:pt x="1618" y="448"/>
                  </a:lnTo>
                  <a:lnTo>
                    <a:pt x="1616" y="458"/>
                  </a:lnTo>
                  <a:lnTo>
                    <a:pt x="1610" y="482"/>
                  </a:lnTo>
                  <a:lnTo>
                    <a:pt x="1604" y="504"/>
                  </a:lnTo>
                  <a:lnTo>
                    <a:pt x="1602" y="514"/>
                  </a:lnTo>
                  <a:lnTo>
                    <a:pt x="1594" y="532"/>
                  </a:lnTo>
                  <a:lnTo>
                    <a:pt x="1564" y="568"/>
                  </a:lnTo>
                  <a:lnTo>
                    <a:pt x="1542" y="582"/>
                  </a:lnTo>
                  <a:lnTo>
                    <a:pt x="1514" y="588"/>
                  </a:lnTo>
                  <a:lnTo>
                    <a:pt x="1498" y="590"/>
                  </a:lnTo>
                  <a:lnTo>
                    <a:pt x="1480" y="588"/>
                  </a:lnTo>
                  <a:lnTo>
                    <a:pt x="1452" y="582"/>
                  </a:lnTo>
                  <a:lnTo>
                    <a:pt x="1428" y="568"/>
                  </a:lnTo>
                  <a:lnTo>
                    <a:pt x="1412" y="550"/>
                  </a:lnTo>
                  <a:lnTo>
                    <a:pt x="1400" y="532"/>
                  </a:lnTo>
                  <a:lnTo>
                    <a:pt x="1394" y="514"/>
                  </a:lnTo>
                  <a:lnTo>
                    <a:pt x="1386" y="496"/>
                  </a:lnTo>
                  <a:lnTo>
                    <a:pt x="1378" y="458"/>
                  </a:lnTo>
                  <a:lnTo>
                    <a:pt x="1378" y="454"/>
                  </a:lnTo>
                  <a:lnTo>
                    <a:pt x="1374" y="442"/>
                  </a:lnTo>
                  <a:lnTo>
                    <a:pt x="1370" y="426"/>
                  </a:lnTo>
                  <a:lnTo>
                    <a:pt x="1362" y="412"/>
                  </a:lnTo>
                  <a:lnTo>
                    <a:pt x="1358" y="406"/>
                  </a:lnTo>
                  <a:lnTo>
                    <a:pt x="1352" y="402"/>
                  </a:lnTo>
                  <a:lnTo>
                    <a:pt x="1344" y="398"/>
                  </a:lnTo>
                  <a:lnTo>
                    <a:pt x="1336" y="396"/>
                  </a:lnTo>
                  <a:lnTo>
                    <a:pt x="1332" y="394"/>
                  </a:lnTo>
                  <a:lnTo>
                    <a:pt x="1326" y="396"/>
                  </a:lnTo>
                  <a:lnTo>
                    <a:pt x="1310" y="402"/>
                  </a:lnTo>
                  <a:lnTo>
                    <a:pt x="1300" y="414"/>
                  </a:lnTo>
                  <a:lnTo>
                    <a:pt x="1294" y="424"/>
                  </a:lnTo>
                  <a:lnTo>
                    <a:pt x="1288" y="448"/>
                  </a:lnTo>
                  <a:lnTo>
                    <a:pt x="1286" y="458"/>
                  </a:lnTo>
                  <a:lnTo>
                    <a:pt x="1284" y="462"/>
                  </a:lnTo>
                  <a:lnTo>
                    <a:pt x="1272" y="514"/>
                  </a:lnTo>
                  <a:lnTo>
                    <a:pt x="1262" y="532"/>
                  </a:lnTo>
                  <a:lnTo>
                    <a:pt x="1234" y="568"/>
                  </a:lnTo>
                  <a:lnTo>
                    <a:pt x="1212" y="582"/>
                  </a:lnTo>
                  <a:lnTo>
                    <a:pt x="1184" y="588"/>
                  </a:lnTo>
                  <a:lnTo>
                    <a:pt x="1166" y="590"/>
                  </a:lnTo>
                  <a:lnTo>
                    <a:pt x="1150" y="588"/>
                  </a:lnTo>
                  <a:lnTo>
                    <a:pt x="1120" y="582"/>
                  </a:lnTo>
                  <a:lnTo>
                    <a:pt x="1098" y="568"/>
                  </a:lnTo>
                  <a:lnTo>
                    <a:pt x="1082" y="550"/>
                  </a:lnTo>
                  <a:lnTo>
                    <a:pt x="1070" y="532"/>
                  </a:lnTo>
                  <a:lnTo>
                    <a:pt x="1062" y="514"/>
                  </a:lnTo>
                  <a:lnTo>
                    <a:pt x="1056" y="496"/>
                  </a:lnTo>
                  <a:lnTo>
                    <a:pt x="1048" y="458"/>
                  </a:lnTo>
                  <a:lnTo>
                    <a:pt x="1046" y="454"/>
                  </a:lnTo>
                  <a:lnTo>
                    <a:pt x="1044" y="442"/>
                  </a:lnTo>
                  <a:lnTo>
                    <a:pt x="1040" y="426"/>
                  </a:lnTo>
                  <a:lnTo>
                    <a:pt x="1032" y="412"/>
                  </a:lnTo>
                  <a:lnTo>
                    <a:pt x="1028" y="406"/>
                  </a:lnTo>
                  <a:lnTo>
                    <a:pt x="1022" y="402"/>
                  </a:lnTo>
                  <a:lnTo>
                    <a:pt x="1014" y="398"/>
                  </a:lnTo>
                  <a:lnTo>
                    <a:pt x="1006" y="396"/>
                  </a:lnTo>
                  <a:lnTo>
                    <a:pt x="1002" y="394"/>
                  </a:lnTo>
                  <a:lnTo>
                    <a:pt x="996" y="396"/>
                  </a:lnTo>
                  <a:lnTo>
                    <a:pt x="988" y="398"/>
                  </a:lnTo>
                  <a:lnTo>
                    <a:pt x="978" y="404"/>
                  </a:lnTo>
                  <a:lnTo>
                    <a:pt x="970" y="414"/>
                  </a:lnTo>
                  <a:lnTo>
                    <a:pt x="964" y="424"/>
                  </a:lnTo>
                  <a:lnTo>
                    <a:pt x="960" y="436"/>
                  </a:lnTo>
                  <a:lnTo>
                    <a:pt x="958" y="448"/>
                  </a:lnTo>
                  <a:lnTo>
                    <a:pt x="956" y="458"/>
                  </a:lnTo>
                  <a:lnTo>
                    <a:pt x="950" y="480"/>
                  </a:lnTo>
                  <a:lnTo>
                    <a:pt x="944" y="504"/>
                  </a:lnTo>
                  <a:lnTo>
                    <a:pt x="940" y="514"/>
                  </a:lnTo>
                  <a:lnTo>
                    <a:pt x="932" y="532"/>
                  </a:lnTo>
                  <a:lnTo>
                    <a:pt x="904" y="568"/>
                  </a:lnTo>
                  <a:lnTo>
                    <a:pt x="882" y="582"/>
                  </a:lnTo>
                  <a:lnTo>
                    <a:pt x="852" y="588"/>
                  </a:lnTo>
                  <a:lnTo>
                    <a:pt x="836" y="590"/>
                  </a:lnTo>
                  <a:lnTo>
                    <a:pt x="818" y="588"/>
                  </a:lnTo>
                  <a:lnTo>
                    <a:pt x="790" y="582"/>
                  </a:lnTo>
                  <a:lnTo>
                    <a:pt x="768" y="568"/>
                  </a:lnTo>
                  <a:lnTo>
                    <a:pt x="752" y="550"/>
                  </a:lnTo>
                  <a:lnTo>
                    <a:pt x="740" y="532"/>
                  </a:lnTo>
                  <a:lnTo>
                    <a:pt x="732" y="514"/>
                  </a:lnTo>
                  <a:lnTo>
                    <a:pt x="726" y="496"/>
                  </a:lnTo>
                  <a:lnTo>
                    <a:pt x="718" y="458"/>
                  </a:lnTo>
                  <a:lnTo>
                    <a:pt x="716" y="454"/>
                  </a:lnTo>
                  <a:lnTo>
                    <a:pt x="714" y="442"/>
                  </a:lnTo>
                  <a:lnTo>
                    <a:pt x="708" y="426"/>
                  </a:lnTo>
                  <a:lnTo>
                    <a:pt x="702" y="412"/>
                  </a:lnTo>
                  <a:lnTo>
                    <a:pt x="696" y="406"/>
                  </a:lnTo>
                  <a:lnTo>
                    <a:pt x="690" y="402"/>
                  </a:lnTo>
                  <a:lnTo>
                    <a:pt x="684" y="398"/>
                  </a:lnTo>
                  <a:lnTo>
                    <a:pt x="676" y="396"/>
                  </a:lnTo>
                  <a:lnTo>
                    <a:pt x="672" y="394"/>
                  </a:lnTo>
                  <a:lnTo>
                    <a:pt x="670" y="394"/>
                  </a:lnTo>
                  <a:lnTo>
                    <a:pt x="666" y="396"/>
                  </a:lnTo>
                  <a:lnTo>
                    <a:pt x="650" y="402"/>
                  </a:lnTo>
                  <a:lnTo>
                    <a:pt x="640" y="412"/>
                  </a:lnTo>
                  <a:lnTo>
                    <a:pt x="634" y="422"/>
                  </a:lnTo>
                  <a:lnTo>
                    <a:pt x="630" y="434"/>
                  </a:lnTo>
                  <a:lnTo>
                    <a:pt x="628" y="448"/>
                  </a:lnTo>
                  <a:lnTo>
                    <a:pt x="626" y="458"/>
                  </a:lnTo>
                  <a:lnTo>
                    <a:pt x="624" y="462"/>
                  </a:lnTo>
                  <a:lnTo>
                    <a:pt x="610" y="514"/>
                  </a:lnTo>
                  <a:lnTo>
                    <a:pt x="602" y="532"/>
                  </a:lnTo>
                  <a:lnTo>
                    <a:pt x="574" y="568"/>
                  </a:lnTo>
                  <a:lnTo>
                    <a:pt x="552" y="582"/>
                  </a:lnTo>
                  <a:lnTo>
                    <a:pt x="522" y="588"/>
                  </a:lnTo>
                  <a:lnTo>
                    <a:pt x="506" y="590"/>
                  </a:lnTo>
                  <a:lnTo>
                    <a:pt x="488" y="588"/>
                  </a:lnTo>
                  <a:lnTo>
                    <a:pt x="460" y="582"/>
                  </a:lnTo>
                  <a:lnTo>
                    <a:pt x="438" y="568"/>
                  </a:lnTo>
                  <a:lnTo>
                    <a:pt x="420" y="550"/>
                  </a:lnTo>
                  <a:lnTo>
                    <a:pt x="408" y="532"/>
                  </a:lnTo>
                  <a:lnTo>
                    <a:pt x="402" y="516"/>
                  </a:lnTo>
                  <a:lnTo>
                    <a:pt x="396" y="496"/>
                  </a:lnTo>
                  <a:lnTo>
                    <a:pt x="386" y="458"/>
                  </a:lnTo>
                  <a:lnTo>
                    <a:pt x="386" y="454"/>
                  </a:lnTo>
                  <a:lnTo>
                    <a:pt x="382" y="442"/>
                  </a:lnTo>
                  <a:lnTo>
                    <a:pt x="378" y="426"/>
                  </a:lnTo>
                  <a:lnTo>
                    <a:pt x="372" y="412"/>
                  </a:lnTo>
                  <a:lnTo>
                    <a:pt x="366" y="406"/>
                  </a:lnTo>
                  <a:lnTo>
                    <a:pt x="360" y="402"/>
                  </a:lnTo>
                  <a:lnTo>
                    <a:pt x="354" y="398"/>
                  </a:lnTo>
                  <a:lnTo>
                    <a:pt x="346" y="396"/>
                  </a:lnTo>
                  <a:lnTo>
                    <a:pt x="342" y="394"/>
                  </a:lnTo>
                  <a:lnTo>
                    <a:pt x="340" y="394"/>
                  </a:lnTo>
                  <a:lnTo>
                    <a:pt x="334" y="396"/>
                  </a:lnTo>
                  <a:lnTo>
                    <a:pt x="328" y="398"/>
                  </a:lnTo>
                  <a:lnTo>
                    <a:pt x="316" y="404"/>
                  </a:lnTo>
                  <a:lnTo>
                    <a:pt x="308" y="414"/>
                  </a:lnTo>
                  <a:lnTo>
                    <a:pt x="302" y="424"/>
                  </a:lnTo>
                  <a:lnTo>
                    <a:pt x="300" y="436"/>
                  </a:lnTo>
                  <a:lnTo>
                    <a:pt x="296" y="448"/>
                  </a:lnTo>
                  <a:lnTo>
                    <a:pt x="294" y="458"/>
                  </a:lnTo>
                  <a:lnTo>
                    <a:pt x="280" y="514"/>
                  </a:lnTo>
                  <a:lnTo>
                    <a:pt x="272" y="532"/>
                  </a:lnTo>
                  <a:lnTo>
                    <a:pt x="242" y="568"/>
                  </a:lnTo>
                  <a:lnTo>
                    <a:pt x="220" y="582"/>
                  </a:lnTo>
                  <a:lnTo>
                    <a:pt x="192" y="588"/>
                  </a:lnTo>
                  <a:lnTo>
                    <a:pt x="176" y="590"/>
                  </a:lnTo>
                  <a:lnTo>
                    <a:pt x="158" y="588"/>
                  </a:lnTo>
                  <a:lnTo>
                    <a:pt x="130" y="582"/>
                  </a:lnTo>
                  <a:lnTo>
                    <a:pt x="106" y="568"/>
                  </a:lnTo>
                  <a:lnTo>
                    <a:pt x="90" y="550"/>
                  </a:lnTo>
                  <a:lnTo>
                    <a:pt x="78" y="532"/>
                  </a:lnTo>
                  <a:lnTo>
                    <a:pt x="70" y="514"/>
                  </a:lnTo>
                  <a:lnTo>
                    <a:pt x="64" y="496"/>
                  </a:lnTo>
                  <a:lnTo>
                    <a:pt x="56" y="458"/>
                  </a:lnTo>
                  <a:lnTo>
                    <a:pt x="54" y="454"/>
                  </a:lnTo>
                  <a:lnTo>
                    <a:pt x="52" y="442"/>
                  </a:lnTo>
                  <a:lnTo>
                    <a:pt x="48" y="430"/>
                  </a:lnTo>
                  <a:lnTo>
                    <a:pt x="44" y="418"/>
                  </a:lnTo>
                  <a:lnTo>
                    <a:pt x="38" y="408"/>
                  </a:lnTo>
                  <a:lnTo>
                    <a:pt x="28" y="400"/>
                  </a:lnTo>
                  <a:lnTo>
                    <a:pt x="20" y="396"/>
                  </a:lnTo>
                  <a:lnTo>
                    <a:pt x="20" y="212"/>
                  </a:lnTo>
                  <a:lnTo>
                    <a:pt x="22" y="212"/>
                  </a:lnTo>
                  <a:lnTo>
                    <a:pt x="28" y="208"/>
                  </a:lnTo>
                  <a:lnTo>
                    <a:pt x="38" y="200"/>
                  </a:lnTo>
                  <a:lnTo>
                    <a:pt x="48" y="182"/>
                  </a:lnTo>
                  <a:lnTo>
                    <a:pt x="50" y="176"/>
                  </a:lnTo>
                  <a:lnTo>
                    <a:pt x="50" y="172"/>
                  </a:lnTo>
                  <a:lnTo>
                    <a:pt x="52" y="160"/>
                  </a:lnTo>
                  <a:lnTo>
                    <a:pt x="56" y="152"/>
                  </a:lnTo>
                  <a:lnTo>
                    <a:pt x="56" y="150"/>
                  </a:lnTo>
                  <a:lnTo>
                    <a:pt x="62" y="128"/>
                  </a:lnTo>
                  <a:lnTo>
                    <a:pt x="68" y="104"/>
                  </a:lnTo>
                  <a:lnTo>
                    <a:pt x="70" y="96"/>
                  </a:lnTo>
                  <a:lnTo>
                    <a:pt x="78" y="78"/>
                  </a:lnTo>
                  <a:lnTo>
                    <a:pt x="106" y="42"/>
                  </a:lnTo>
                  <a:lnTo>
                    <a:pt x="130" y="28"/>
                  </a:lnTo>
                  <a:lnTo>
                    <a:pt x="158" y="20"/>
                  </a:lnTo>
                  <a:lnTo>
                    <a:pt x="176" y="20"/>
                  </a:lnTo>
                  <a:lnTo>
                    <a:pt x="192" y="20"/>
                  </a:lnTo>
                  <a:lnTo>
                    <a:pt x="220" y="28"/>
                  </a:lnTo>
                  <a:lnTo>
                    <a:pt x="242" y="42"/>
                  </a:lnTo>
                  <a:lnTo>
                    <a:pt x="256" y="54"/>
                  </a:lnTo>
                  <a:lnTo>
                    <a:pt x="266" y="68"/>
                  </a:lnTo>
                  <a:lnTo>
                    <a:pt x="274" y="84"/>
                  </a:lnTo>
                  <a:lnTo>
                    <a:pt x="280" y="100"/>
                  </a:lnTo>
                  <a:lnTo>
                    <a:pt x="290" y="134"/>
                  </a:lnTo>
                  <a:lnTo>
                    <a:pt x="298" y="168"/>
                  </a:lnTo>
                  <a:lnTo>
                    <a:pt x="300" y="176"/>
                  </a:lnTo>
                  <a:lnTo>
                    <a:pt x="302" y="186"/>
                  </a:lnTo>
                  <a:lnTo>
                    <a:pt x="310" y="198"/>
                  </a:lnTo>
                  <a:lnTo>
                    <a:pt x="318" y="206"/>
                  </a:lnTo>
                  <a:lnTo>
                    <a:pt x="328" y="212"/>
                  </a:lnTo>
                  <a:lnTo>
                    <a:pt x="334" y="214"/>
                  </a:lnTo>
                  <a:lnTo>
                    <a:pt x="338" y="214"/>
                  </a:lnTo>
                  <a:lnTo>
                    <a:pt x="340" y="214"/>
                  </a:lnTo>
                  <a:lnTo>
                    <a:pt x="346" y="214"/>
                  </a:lnTo>
                  <a:lnTo>
                    <a:pt x="362" y="206"/>
                  </a:lnTo>
                  <a:lnTo>
                    <a:pt x="370" y="198"/>
                  </a:lnTo>
                  <a:lnTo>
                    <a:pt x="378" y="186"/>
                  </a:lnTo>
                  <a:lnTo>
                    <a:pt x="380" y="176"/>
                  </a:lnTo>
                  <a:lnTo>
                    <a:pt x="388" y="140"/>
                  </a:lnTo>
                  <a:lnTo>
                    <a:pt x="398" y="104"/>
                  </a:lnTo>
                  <a:lnTo>
                    <a:pt x="400" y="96"/>
                  </a:lnTo>
                  <a:lnTo>
                    <a:pt x="408" y="78"/>
                  </a:lnTo>
                  <a:lnTo>
                    <a:pt x="438" y="42"/>
                  </a:lnTo>
                  <a:lnTo>
                    <a:pt x="460" y="28"/>
                  </a:lnTo>
                  <a:lnTo>
                    <a:pt x="488" y="20"/>
                  </a:lnTo>
                  <a:lnTo>
                    <a:pt x="506" y="20"/>
                  </a:lnTo>
                  <a:lnTo>
                    <a:pt x="522" y="20"/>
                  </a:lnTo>
                  <a:lnTo>
                    <a:pt x="552" y="28"/>
                  </a:lnTo>
                  <a:lnTo>
                    <a:pt x="574" y="42"/>
                  </a:lnTo>
                  <a:lnTo>
                    <a:pt x="586" y="54"/>
                  </a:lnTo>
                  <a:lnTo>
                    <a:pt x="596" y="68"/>
                  </a:lnTo>
                  <a:lnTo>
                    <a:pt x="604" y="84"/>
                  </a:lnTo>
                  <a:lnTo>
                    <a:pt x="612" y="100"/>
                  </a:lnTo>
                  <a:lnTo>
                    <a:pt x="620" y="134"/>
                  </a:lnTo>
                  <a:lnTo>
                    <a:pt x="628" y="168"/>
                  </a:lnTo>
                  <a:lnTo>
                    <a:pt x="630" y="176"/>
                  </a:lnTo>
                  <a:lnTo>
                    <a:pt x="632" y="176"/>
                  </a:lnTo>
                  <a:lnTo>
                    <a:pt x="634" y="186"/>
                  </a:lnTo>
                  <a:lnTo>
                    <a:pt x="640" y="198"/>
                  </a:lnTo>
                  <a:lnTo>
                    <a:pt x="650" y="208"/>
                  </a:lnTo>
                  <a:lnTo>
                    <a:pt x="658" y="212"/>
                  </a:lnTo>
                  <a:lnTo>
                    <a:pt x="666" y="214"/>
                  </a:lnTo>
                  <a:lnTo>
                    <a:pt x="670" y="214"/>
                  </a:lnTo>
                  <a:lnTo>
                    <a:pt x="672" y="214"/>
                  </a:lnTo>
                  <a:lnTo>
                    <a:pt x="676" y="214"/>
                  </a:lnTo>
                  <a:lnTo>
                    <a:pt x="692" y="208"/>
                  </a:lnTo>
                  <a:lnTo>
                    <a:pt x="700" y="198"/>
                  </a:lnTo>
                  <a:lnTo>
                    <a:pt x="708" y="186"/>
                  </a:lnTo>
                  <a:lnTo>
                    <a:pt x="710" y="176"/>
                  </a:lnTo>
                  <a:lnTo>
                    <a:pt x="720" y="140"/>
                  </a:lnTo>
                  <a:lnTo>
                    <a:pt x="730" y="104"/>
                  </a:lnTo>
                  <a:lnTo>
                    <a:pt x="732" y="96"/>
                  </a:lnTo>
                  <a:lnTo>
                    <a:pt x="740" y="78"/>
                  </a:lnTo>
                  <a:lnTo>
                    <a:pt x="768" y="42"/>
                  </a:lnTo>
                  <a:lnTo>
                    <a:pt x="790" y="28"/>
                  </a:lnTo>
                  <a:lnTo>
                    <a:pt x="818" y="20"/>
                  </a:lnTo>
                  <a:lnTo>
                    <a:pt x="836" y="20"/>
                  </a:lnTo>
                  <a:lnTo>
                    <a:pt x="852" y="20"/>
                  </a:lnTo>
                  <a:lnTo>
                    <a:pt x="882" y="28"/>
                  </a:lnTo>
                  <a:lnTo>
                    <a:pt x="904" y="42"/>
                  </a:lnTo>
                  <a:lnTo>
                    <a:pt x="916" y="54"/>
                  </a:lnTo>
                  <a:lnTo>
                    <a:pt x="926" y="68"/>
                  </a:lnTo>
                  <a:lnTo>
                    <a:pt x="934" y="84"/>
                  </a:lnTo>
                  <a:lnTo>
                    <a:pt x="942" y="100"/>
                  </a:lnTo>
                  <a:lnTo>
                    <a:pt x="952" y="134"/>
                  </a:lnTo>
                  <a:lnTo>
                    <a:pt x="958" y="168"/>
                  </a:lnTo>
                  <a:lnTo>
                    <a:pt x="960" y="176"/>
                  </a:lnTo>
                  <a:lnTo>
                    <a:pt x="962" y="176"/>
                  </a:lnTo>
                  <a:lnTo>
                    <a:pt x="964" y="186"/>
                  </a:lnTo>
                  <a:lnTo>
                    <a:pt x="972" y="198"/>
                  </a:lnTo>
                  <a:lnTo>
                    <a:pt x="980" y="208"/>
                  </a:lnTo>
                  <a:lnTo>
                    <a:pt x="988" y="212"/>
                  </a:lnTo>
                  <a:lnTo>
                    <a:pt x="996" y="214"/>
                  </a:lnTo>
                  <a:lnTo>
                    <a:pt x="1000" y="214"/>
                  </a:lnTo>
                  <a:lnTo>
                    <a:pt x="1002" y="214"/>
                  </a:lnTo>
                  <a:lnTo>
                    <a:pt x="1006" y="214"/>
                  </a:lnTo>
                  <a:lnTo>
                    <a:pt x="1022" y="208"/>
                  </a:lnTo>
                  <a:lnTo>
                    <a:pt x="1030" y="198"/>
                  </a:lnTo>
                  <a:lnTo>
                    <a:pt x="1038" y="186"/>
                  </a:lnTo>
                  <a:lnTo>
                    <a:pt x="1042" y="176"/>
                  </a:lnTo>
                  <a:lnTo>
                    <a:pt x="1050" y="140"/>
                  </a:lnTo>
                  <a:lnTo>
                    <a:pt x="1060" y="104"/>
                  </a:lnTo>
                  <a:lnTo>
                    <a:pt x="1062" y="96"/>
                  </a:lnTo>
                  <a:lnTo>
                    <a:pt x="1070" y="78"/>
                  </a:lnTo>
                  <a:lnTo>
                    <a:pt x="1098" y="42"/>
                  </a:lnTo>
                  <a:lnTo>
                    <a:pt x="1120" y="28"/>
                  </a:lnTo>
                  <a:lnTo>
                    <a:pt x="1150" y="20"/>
                  </a:lnTo>
                  <a:lnTo>
                    <a:pt x="1166" y="20"/>
                  </a:lnTo>
                  <a:lnTo>
                    <a:pt x="1184" y="20"/>
                  </a:lnTo>
                  <a:lnTo>
                    <a:pt x="1212" y="28"/>
                  </a:lnTo>
                  <a:lnTo>
                    <a:pt x="1234" y="42"/>
                  </a:lnTo>
                  <a:lnTo>
                    <a:pt x="1246" y="54"/>
                  </a:lnTo>
                  <a:lnTo>
                    <a:pt x="1258" y="68"/>
                  </a:lnTo>
                  <a:lnTo>
                    <a:pt x="1266" y="82"/>
                  </a:lnTo>
                  <a:lnTo>
                    <a:pt x="1272" y="100"/>
                  </a:lnTo>
                  <a:lnTo>
                    <a:pt x="1282" y="134"/>
                  </a:lnTo>
                  <a:lnTo>
                    <a:pt x="1290" y="168"/>
                  </a:lnTo>
                  <a:lnTo>
                    <a:pt x="1292" y="176"/>
                  </a:lnTo>
                  <a:lnTo>
                    <a:pt x="1294" y="186"/>
                  </a:lnTo>
                  <a:lnTo>
                    <a:pt x="1302" y="198"/>
                  </a:lnTo>
                  <a:lnTo>
                    <a:pt x="1310" y="208"/>
                  </a:lnTo>
                  <a:lnTo>
                    <a:pt x="1320" y="212"/>
                  </a:lnTo>
                  <a:lnTo>
                    <a:pt x="1326" y="214"/>
                  </a:lnTo>
                  <a:lnTo>
                    <a:pt x="1330" y="214"/>
                  </a:lnTo>
                  <a:lnTo>
                    <a:pt x="1332" y="214"/>
                  </a:lnTo>
                  <a:lnTo>
                    <a:pt x="1336" y="214"/>
                  </a:lnTo>
                  <a:lnTo>
                    <a:pt x="1352" y="208"/>
                  </a:lnTo>
                  <a:lnTo>
                    <a:pt x="1362" y="198"/>
                  </a:lnTo>
                  <a:lnTo>
                    <a:pt x="1368" y="186"/>
                  </a:lnTo>
                  <a:lnTo>
                    <a:pt x="1372" y="176"/>
                  </a:lnTo>
                  <a:lnTo>
                    <a:pt x="1380" y="140"/>
                  </a:lnTo>
                  <a:lnTo>
                    <a:pt x="1390" y="104"/>
                  </a:lnTo>
                  <a:lnTo>
                    <a:pt x="1392" y="96"/>
                  </a:lnTo>
                  <a:lnTo>
                    <a:pt x="1400" y="78"/>
                  </a:lnTo>
                  <a:lnTo>
                    <a:pt x="1428" y="42"/>
                  </a:lnTo>
                  <a:lnTo>
                    <a:pt x="1452" y="28"/>
                  </a:lnTo>
                  <a:lnTo>
                    <a:pt x="1480" y="20"/>
                  </a:lnTo>
                  <a:lnTo>
                    <a:pt x="1498" y="20"/>
                  </a:lnTo>
                  <a:lnTo>
                    <a:pt x="1514" y="20"/>
                  </a:lnTo>
                  <a:lnTo>
                    <a:pt x="1542" y="28"/>
                  </a:lnTo>
                  <a:lnTo>
                    <a:pt x="1564" y="42"/>
                  </a:lnTo>
                  <a:lnTo>
                    <a:pt x="1578" y="54"/>
                  </a:lnTo>
                  <a:lnTo>
                    <a:pt x="1588" y="68"/>
                  </a:lnTo>
                  <a:lnTo>
                    <a:pt x="1596" y="84"/>
                  </a:lnTo>
                  <a:lnTo>
                    <a:pt x="1602" y="100"/>
                  </a:lnTo>
                  <a:lnTo>
                    <a:pt x="1612" y="134"/>
                  </a:lnTo>
                  <a:lnTo>
                    <a:pt x="1620" y="168"/>
                  </a:lnTo>
                  <a:lnTo>
                    <a:pt x="1622" y="176"/>
                  </a:lnTo>
                  <a:lnTo>
                    <a:pt x="1624" y="176"/>
                  </a:lnTo>
                  <a:lnTo>
                    <a:pt x="1624" y="182"/>
                  </a:lnTo>
                  <a:lnTo>
                    <a:pt x="1628" y="192"/>
                  </a:lnTo>
                  <a:lnTo>
                    <a:pt x="1634" y="200"/>
                  </a:lnTo>
                  <a:lnTo>
                    <a:pt x="1642" y="206"/>
                  </a:lnTo>
                  <a:lnTo>
                    <a:pt x="1650" y="212"/>
                  </a:lnTo>
                  <a:lnTo>
                    <a:pt x="1654" y="212"/>
                  </a:lnTo>
                  <a:lnTo>
                    <a:pt x="1654" y="328"/>
                  </a:lnTo>
                  <a:lnTo>
                    <a:pt x="1652" y="392"/>
                  </a:lnTo>
                  <a:lnTo>
                    <a:pt x="1654" y="396"/>
                  </a:lnTo>
                  <a:close/>
                  <a:moveTo>
                    <a:pt x="1490" y="202"/>
                  </a:moveTo>
                  <a:lnTo>
                    <a:pt x="1480" y="204"/>
                  </a:lnTo>
                  <a:lnTo>
                    <a:pt x="1466" y="206"/>
                  </a:lnTo>
                  <a:lnTo>
                    <a:pt x="1454" y="212"/>
                  </a:lnTo>
                  <a:lnTo>
                    <a:pt x="1442" y="220"/>
                  </a:lnTo>
                  <a:lnTo>
                    <a:pt x="1434" y="230"/>
                  </a:lnTo>
                  <a:lnTo>
                    <a:pt x="1428" y="242"/>
                  </a:lnTo>
                  <a:lnTo>
                    <a:pt x="1424" y="254"/>
                  </a:lnTo>
                  <a:lnTo>
                    <a:pt x="1420" y="268"/>
                  </a:lnTo>
                  <a:lnTo>
                    <a:pt x="1420" y="282"/>
                  </a:lnTo>
                  <a:lnTo>
                    <a:pt x="1422" y="294"/>
                  </a:lnTo>
                  <a:lnTo>
                    <a:pt x="1426" y="306"/>
                  </a:lnTo>
                  <a:lnTo>
                    <a:pt x="1432" y="318"/>
                  </a:lnTo>
                  <a:lnTo>
                    <a:pt x="1440" y="328"/>
                  </a:lnTo>
                  <a:lnTo>
                    <a:pt x="1450" y="336"/>
                  </a:lnTo>
                  <a:lnTo>
                    <a:pt x="1462" y="340"/>
                  </a:lnTo>
                  <a:lnTo>
                    <a:pt x="1478" y="344"/>
                  </a:lnTo>
                  <a:lnTo>
                    <a:pt x="1494" y="342"/>
                  </a:lnTo>
                  <a:lnTo>
                    <a:pt x="1496" y="342"/>
                  </a:lnTo>
                  <a:lnTo>
                    <a:pt x="1492" y="346"/>
                  </a:lnTo>
                  <a:lnTo>
                    <a:pt x="1486" y="356"/>
                  </a:lnTo>
                  <a:lnTo>
                    <a:pt x="1472" y="376"/>
                  </a:lnTo>
                  <a:lnTo>
                    <a:pt x="1452" y="400"/>
                  </a:lnTo>
                  <a:lnTo>
                    <a:pt x="1446" y="408"/>
                  </a:lnTo>
                  <a:lnTo>
                    <a:pt x="1472" y="408"/>
                  </a:lnTo>
                  <a:lnTo>
                    <a:pt x="1486" y="408"/>
                  </a:lnTo>
                  <a:lnTo>
                    <a:pt x="1488" y="408"/>
                  </a:lnTo>
                  <a:lnTo>
                    <a:pt x="1494" y="400"/>
                  </a:lnTo>
                  <a:lnTo>
                    <a:pt x="1506" y="388"/>
                  </a:lnTo>
                  <a:lnTo>
                    <a:pt x="1520" y="370"/>
                  </a:lnTo>
                  <a:lnTo>
                    <a:pt x="1530" y="356"/>
                  </a:lnTo>
                  <a:lnTo>
                    <a:pt x="1534" y="352"/>
                  </a:lnTo>
                  <a:lnTo>
                    <a:pt x="1538" y="346"/>
                  </a:lnTo>
                  <a:lnTo>
                    <a:pt x="1544" y="332"/>
                  </a:lnTo>
                  <a:lnTo>
                    <a:pt x="1552" y="316"/>
                  </a:lnTo>
                  <a:lnTo>
                    <a:pt x="1558" y="298"/>
                  </a:lnTo>
                  <a:lnTo>
                    <a:pt x="1560" y="280"/>
                  </a:lnTo>
                  <a:lnTo>
                    <a:pt x="1558" y="262"/>
                  </a:lnTo>
                  <a:lnTo>
                    <a:pt x="1554" y="246"/>
                  </a:lnTo>
                  <a:lnTo>
                    <a:pt x="1546" y="230"/>
                  </a:lnTo>
                  <a:lnTo>
                    <a:pt x="1540" y="224"/>
                  </a:lnTo>
                  <a:lnTo>
                    <a:pt x="1534" y="218"/>
                  </a:lnTo>
                  <a:lnTo>
                    <a:pt x="1526" y="212"/>
                  </a:lnTo>
                  <a:lnTo>
                    <a:pt x="1518" y="208"/>
                  </a:lnTo>
                  <a:lnTo>
                    <a:pt x="1500" y="204"/>
                  </a:lnTo>
                  <a:lnTo>
                    <a:pt x="1490" y="202"/>
                  </a:lnTo>
                  <a:close/>
                  <a:moveTo>
                    <a:pt x="1490" y="314"/>
                  </a:moveTo>
                  <a:lnTo>
                    <a:pt x="1486" y="314"/>
                  </a:lnTo>
                  <a:lnTo>
                    <a:pt x="1476" y="310"/>
                  </a:lnTo>
                  <a:lnTo>
                    <a:pt x="1470" y="306"/>
                  </a:lnTo>
                  <a:lnTo>
                    <a:pt x="1464" y="300"/>
                  </a:lnTo>
                  <a:lnTo>
                    <a:pt x="1460" y="292"/>
                  </a:lnTo>
                  <a:lnTo>
                    <a:pt x="1460" y="280"/>
                  </a:lnTo>
                  <a:lnTo>
                    <a:pt x="1460" y="268"/>
                  </a:lnTo>
                  <a:lnTo>
                    <a:pt x="1460" y="258"/>
                  </a:lnTo>
                  <a:lnTo>
                    <a:pt x="1464" y="250"/>
                  </a:lnTo>
                  <a:lnTo>
                    <a:pt x="1470" y="242"/>
                  </a:lnTo>
                  <a:lnTo>
                    <a:pt x="1478" y="238"/>
                  </a:lnTo>
                  <a:lnTo>
                    <a:pt x="1486" y="236"/>
                  </a:lnTo>
                  <a:lnTo>
                    <a:pt x="1490" y="234"/>
                  </a:lnTo>
                  <a:lnTo>
                    <a:pt x="1496" y="236"/>
                  </a:lnTo>
                  <a:lnTo>
                    <a:pt x="1502" y="238"/>
                  </a:lnTo>
                  <a:lnTo>
                    <a:pt x="1510" y="242"/>
                  </a:lnTo>
                  <a:lnTo>
                    <a:pt x="1516" y="250"/>
                  </a:lnTo>
                  <a:lnTo>
                    <a:pt x="1520" y="258"/>
                  </a:lnTo>
                  <a:lnTo>
                    <a:pt x="1520" y="268"/>
                  </a:lnTo>
                  <a:lnTo>
                    <a:pt x="1522" y="274"/>
                  </a:lnTo>
                  <a:lnTo>
                    <a:pt x="1520" y="280"/>
                  </a:lnTo>
                  <a:lnTo>
                    <a:pt x="1520" y="292"/>
                  </a:lnTo>
                  <a:lnTo>
                    <a:pt x="1516" y="300"/>
                  </a:lnTo>
                  <a:lnTo>
                    <a:pt x="1510" y="306"/>
                  </a:lnTo>
                  <a:lnTo>
                    <a:pt x="1502" y="310"/>
                  </a:lnTo>
                  <a:lnTo>
                    <a:pt x="1494" y="314"/>
                  </a:lnTo>
                  <a:lnTo>
                    <a:pt x="1490" y="314"/>
                  </a:lnTo>
                  <a:close/>
                </a:path>
              </a:pathLst>
            </a:custGeom>
            <a:solidFill>
              <a:srgbClr val="0A0A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Freeform 255"/>
            <p:cNvSpPr>
              <a:spLocks/>
            </p:cNvSpPr>
            <p:nvPr/>
          </p:nvSpPr>
          <p:spPr bwMode="auto">
            <a:xfrm>
              <a:off x="11363325" y="27905075"/>
              <a:ext cx="203200" cy="323850"/>
            </a:xfrm>
            <a:custGeom>
              <a:avLst/>
              <a:gdLst>
                <a:gd name="T0" fmla="*/ 0 w 128"/>
                <a:gd name="T1" fmla="*/ 2147483647 h 204"/>
                <a:gd name="T2" fmla="*/ 2147483647 w 128"/>
                <a:gd name="T3" fmla="*/ 2147483647 h 204"/>
                <a:gd name="T4" fmla="*/ 2147483647 w 128"/>
                <a:gd name="T5" fmla="*/ 2147483647 h 204"/>
                <a:gd name="T6" fmla="*/ 2147483647 w 128"/>
                <a:gd name="T7" fmla="*/ 2147483647 h 204"/>
                <a:gd name="T8" fmla="*/ 2147483647 w 128"/>
                <a:gd name="T9" fmla="*/ 2147483647 h 204"/>
                <a:gd name="T10" fmla="*/ 2147483647 w 128"/>
                <a:gd name="T11" fmla="*/ 2147483647 h 204"/>
                <a:gd name="T12" fmla="*/ 2147483647 w 128"/>
                <a:gd name="T13" fmla="*/ 2147483647 h 204"/>
                <a:gd name="T14" fmla="*/ 2147483647 w 128"/>
                <a:gd name="T15" fmla="*/ 2147483647 h 204"/>
                <a:gd name="T16" fmla="*/ 2147483647 w 128"/>
                <a:gd name="T17" fmla="*/ 0 h 204"/>
                <a:gd name="T18" fmla="*/ 0 w 128"/>
                <a:gd name="T19" fmla="*/ 0 h 204"/>
                <a:gd name="T20" fmla="*/ 0 w 128"/>
                <a:gd name="T21" fmla="*/ 2147483647 h 2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8"/>
                <a:gd name="T34" fmla="*/ 0 h 204"/>
                <a:gd name="T35" fmla="*/ 128 w 128"/>
                <a:gd name="T36" fmla="*/ 204 h 2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8" h="204">
                  <a:moveTo>
                    <a:pt x="0" y="204"/>
                  </a:moveTo>
                  <a:lnTo>
                    <a:pt x="40" y="204"/>
                  </a:lnTo>
                  <a:lnTo>
                    <a:pt x="40" y="114"/>
                  </a:lnTo>
                  <a:lnTo>
                    <a:pt x="120" y="114"/>
                  </a:lnTo>
                  <a:lnTo>
                    <a:pt x="120" y="82"/>
                  </a:lnTo>
                  <a:lnTo>
                    <a:pt x="40" y="82"/>
                  </a:lnTo>
                  <a:lnTo>
                    <a:pt x="40" y="34"/>
                  </a:lnTo>
                  <a:lnTo>
                    <a:pt x="128" y="34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20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" name="Freeform 256"/>
            <p:cNvSpPr>
              <a:spLocks/>
            </p:cNvSpPr>
            <p:nvPr/>
          </p:nvSpPr>
          <p:spPr bwMode="auto">
            <a:xfrm>
              <a:off x="10829925" y="27905075"/>
              <a:ext cx="247650" cy="323850"/>
            </a:xfrm>
            <a:custGeom>
              <a:avLst/>
              <a:gdLst>
                <a:gd name="T0" fmla="*/ 2147483647 w 156"/>
                <a:gd name="T1" fmla="*/ 2147483647 h 204"/>
                <a:gd name="T2" fmla="*/ 2147483647 w 156"/>
                <a:gd name="T3" fmla="*/ 2147483647 h 204"/>
                <a:gd name="T4" fmla="*/ 2147483647 w 156"/>
                <a:gd name="T5" fmla="*/ 2147483647 h 204"/>
                <a:gd name="T6" fmla="*/ 2147483647 w 156"/>
                <a:gd name="T7" fmla="*/ 2147483647 h 204"/>
                <a:gd name="T8" fmla="*/ 2147483647 w 156"/>
                <a:gd name="T9" fmla="*/ 2147483647 h 204"/>
                <a:gd name="T10" fmla="*/ 2147483647 w 156"/>
                <a:gd name="T11" fmla="*/ 2147483647 h 204"/>
                <a:gd name="T12" fmla="*/ 2147483647 w 156"/>
                <a:gd name="T13" fmla="*/ 2147483647 h 204"/>
                <a:gd name="T14" fmla="*/ 2147483647 w 156"/>
                <a:gd name="T15" fmla="*/ 2147483647 h 204"/>
                <a:gd name="T16" fmla="*/ 2147483647 w 156"/>
                <a:gd name="T17" fmla="*/ 0 h 204"/>
                <a:gd name="T18" fmla="*/ 2147483647 w 156"/>
                <a:gd name="T19" fmla="*/ 0 h 204"/>
                <a:gd name="T20" fmla="*/ 2147483647 w 156"/>
                <a:gd name="T21" fmla="*/ 0 h 204"/>
                <a:gd name="T22" fmla="*/ 2147483647 w 156"/>
                <a:gd name="T23" fmla="*/ 0 h 204"/>
                <a:gd name="T24" fmla="*/ 2147483647 w 156"/>
                <a:gd name="T25" fmla="*/ 0 h 204"/>
                <a:gd name="T26" fmla="*/ 2147483647 w 156"/>
                <a:gd name="T27" fmla="*/ 2147483647 h 204"/>
                <a:gd name="T28" fmla="*/ 0 w 156"/>
                <a:gd name="T29" fmla="*/ 2147483647 h 204"/>
                <a:gd name="T30" fmla="*/ 2147483647 w 156"/>
                <a:gd name="T31" fmla="*/ 2147483647 h 204"/>
                <a:gd name="T32" fmla="*/ 2147483647 w 156"/>
                <a:gd name="T33" fmla="*/ 2147483647 h 204"/>
                <a:gd name="T34" fmla="*/ 2147483647 w 156"/>
                <a:gd name="T35" fmla="*/ 2147483647 h 204"/>
                <a:gd name="T36" fmla="*/ 2147483647 w 156"/>
                <a:gd name="T37" fmla="*/ 2147483647 h 204"/>
                <a:gd name="T38" fmla="*/ 2147483647 w 156"/>
                <a:gd name="T39" fmla="*/ 2147483647 h 204"/>
                <a:gd name="T40" fmla="*/ 2147483647 w 156"/>
                <a:gd name="T41" fmla="*/ 2147483647 h 204"/>
                <a:gd name="T42" fmla="*/ 2147483647 w 156"/>
                <a:gd name="T43" fmla="*/ 2147483647 h 204"/>
                <a:gd name="T44" fmla="*/ 2147483647 w 156"/>
                <a:gd name="T45" fmla="*/ 2147483647 h 204"/>
                <a:gd name="T46" fmla="*/ 2147483647 w 156"/>
                <a:gd name="T47" fmla="*/ 2147483647 h 204"/>
                <a:gd name="T48" fmla="*/ 2147483647 w 156"/>
                <a:gd name="T49" fmla="*/ 2147483647 h 204"/>
                <a:gd name="T50" fmla="*/ 2147483647 w 156"/>
                <a:gd name="T51" fmla="*/ 2147483647 h 204"/>
                <a:gd name="T52" fmla="*/ 2147483647 w 156"/>
                <a:gd name="T53" fmla="*/ 2147483647 h 204"/>
                <a:gd name="T54" fmla="*/ 2147483647 w 156"/>
                <a:gd name="T55" fmla="*/ 2147483647 h 204"/>
                <a:gd name="T56" fmla="*/ 2147483647 w 156"/>
                <a:gd name="T57" fmla="*/ 2147483647 h 204"/>
                <a:gd name="T58" fmla="*/ 2147483647 w 156"/>
                <a:gd name="T59" fmla="*/ 2147483647 h 204"/>
                <a:gd name="T60" fmla="*/ 2147483647 w 156"/>
                <a:gd name="T61" fmla="*/ 2147483647 h 204"/>
                <a:gd name="T62" fmla="*/ 2147483647 w 156"/>
                <a:gd name="T63" fmla="*/ 2147483647 h 204"/>
                <a:gd name="T64" fmla="*/ 2147483647 w 156"/>
                <a:gd name="T65" fmla="*/ 2147483647 h 204"/>
                <a:gd name="T66" fmla="*/ 2147483647 w 156"/>
                <a:gd name="T67" fmla="*/ 2147483647 h 204"/>
                <a:gd name="T68" fmla="*/ 2147483647 w 156"/>
                <a:gd name="T69" fmla="*/ 2147483647 h 204"/>
                <a:gd name="T70" fmla="*/ 2147483647 w 156"/>
                <a:gd name="T71" fmla="*/ 2147483647 h 204"/>
                <a:gd name="T72" fmla="*/ 2147483647 w 156"/>
                <a:gd name="T73" fmla="*/ 2147483647 h 204"/>
                <a:gd name="T74" fmla="*/ 2147483647 w 156"/>
                <a:gd name="T75" fmla="*/ 2147483647 h 204"/>
                <a:gd name="T76" fmla="*/ 2147483647 w 156"/>
                <a:gd name="T77" fmla="*/ 2147483647 h 204"/>
                <a:gd name="T78" fmla="*/ 2147483647 w 156"/>
                <a:gd name="T79" fmla="*/ 2147483647 h 204"/>
                <a:gd name="T80" fmla="*/ 2147483647 w 156"/>
                <a:gd name="T81" fmla="*/ 2147483647 h 204"/>
                <a:gd name="T82" fmla="*/ 2147483647 w 156"/>
                <a:gd name="T83" fmla="*/ 2147483647 h 204"/>
                <a:gd name="T84" fmla="*/ 2147483647 w 156"/>
                <a:gd name="T85" fmla="*/ 2147483647 h 204"/>
                <a:gd name="T86" fmla="*/ 2147483647 w 156"/>
                <a:gd name="T87" fmla="*/ 2147483647 h 204"/>
                <a:gd name="T88" fmla="*/ 2147483647 w 156"/>
                <a:gd name="T89" fmla="*/ 2147483647 h 2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6"/>
                <a:gd name="T136" fmla="*/ 0 h 204"/>
                <a:gd name="T137" fmla="*/ 156 w 156"/>
                <a:gd name="T138" fmla="*/ 204 h 2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6" h="204">
                  <a:moveTo>
                    <a:pt x="144" y="62"/>
                  </a:moveTo>
                  <a:lnTo>
                    <a:pt x="144" y="58"/>
                  </a:lnTo>
                  <a:lnTo>
                    <a:pt x="142" y="46"/>
                  </a:lnTo>
                  <a:lnTo>
                    <a:pt x="134" y="26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2" y="2"/>
                  </a:lnTo>
                  <a:lnTo>
                    <a:pt x="78" y="0"/>
                  </a:lnTo>
                  <a:lnTo>
                    <a:pt x="62" y="0"/>
                  </a:lnTo>
                  <a:lnTo>
                    <a:pt x="32" y="0"/>
                  </a:lnTo>
                  <a:lnTo>
                    <a:pt x="2" y="0"/>
                  </a:lnTo>
                  <a:lnTo>
                    <a:pt x="2" y="126"/>
                  </a:lnTo>
                  <a:lnTo>
                    <a:pt x="0" y="200"/>
                  </a:lnTo>
                  <a:lnTo>
                    <a:pt x="2" y="204"/>
                  </a:lnTo>
                  <a:lnTo>
                    <a:pt x="26" y="204"/>
                  </a:lnTo>
                  <a:lnTo>
                    <a:pt x="40" y="204"/>
                  </a:lnTo>
                  <a:lnTo>
                    <a:pt x="40" y="156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58" y="126"/>
                  </a:lnTo>
                  <a:lnTo>
                    <a:pt x="68" y="126"/>
                  </a:lnTo>
                  <a:lnTo>
                    <a:pt x="68" y="128"/>
                  </a:lnTo>
                  <a:lnTo>
                    <a:pt x="74" y="138"/>
                  </a:lnTo>
                  <a:lnTo>
                    <a:pt x="94" y="174"/>
                  </a:lnTo>
                  <a:lnTo>
                    <a:pt x="110" y="202"/>
                  </a:lnTo>
                  <a:lnTo>
                    <a:pt x="110" y="204"/>
                  </a:lnTo>
                  <a:lnTo>
                    <a:pt x="138" y="204"/>
                  </a:lnTo>
                  <a:lnTo>
                    <a:pt x="154" y="204"/>
                  </a:lnTo>
                  <a:lnTo>
                    <a:pt x="156" y="204"/>
                  </a:lnTo>
                  <a:lnTo>
                    <a:pt x="154" y="202"/>
                  </a:lnTo>
                  <a:lnTo>
                    <a:pt x="148" y="190"/>
                  </a:lnTo>
                  <a:lnTo>
                    <a:pt x="126" y="152"/>
                  </a:lnTo>
                  <a:lnTo>
                    <a:pt x="110" y="120"/>
                  </a:lnTo>
                  <a:lnTo>
                    <a:pt x="108" y="118"/>
                  </a:lnTo>
                  <a:lnTo>
                    <a:pt x="114" y="116"/>
                  </a:lnTo>
                  <a:lnTo>
                    <a:pt x="126" y="108"/>
                  </a:lnTo>
                  <a:lnTo>
                    <a:pt x="136" y="96"/>
                  </a:lnTo>
                  <a:lnTo>
                    <a:pt x="142" y="84"/>
                  </a:lnTo>
                  <a:lnTo>
                    <a:pt x="144" y="70"/>
                  </a:lnTo>
                  <a:lnTo>
                    <a:pt x="144" y="6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" name="Freeform 257"/>
            <p:cNvSpPr>
              <a:spLocks/>
            </p:cNvSpPr>
            <p:nvPr/>
          </p:nvSpPr>
          <p:spPr bwMode="auto">
            <a:xfrm>
              <a:off x="10893425" y="27959050"/>
              <a:ext cx="101600" cy="92075"/>
            </a:xfrm>
            <a:custGeom>
              <a:avLst/>
              <a:gdLst>
                <a:gd name="T0" fmla="*/ 2147483647 w 64"/>
                <a:gd name="T1" fmla="*/ 2147483647 h 58"/>
                <a:gd name="T2" fmla="*/ 2147483647 w 64"/>
                <a:gd name="T3" fmla="*/ 2147483647 h 58"/>
                <a:gd name="T4" fmla="*/ 2147483647 w 64"/>
                <a:gd name="T5" fmla="*/ 2147483647 h 58"/>
                <a:gd name="T6" fmla="*/ 2147483647 w 64"/>
                <a:gd name="T7" fmla="*/ 2147483647 h 58"/>
                <a:gd name="T8" fmla="*/ 2147483647 w 64"/>
                <a:gd name="T9" fmla="*/ 2147483647 h 58"/>
                <a:gd name="T10" fmla="*/ 2147483647 w 64"/>
                <a:gd name="T11" fmla="*/ 2147483647 h 58"/>
                <a:gd name="T12" fmla="*/ 0 w 64"/>
                <a:gd name="T13" fmla="*/ 2147483647 h 58"/>
                <a:gd name="T14" fmla="*/ 0 w 64"/>
                <a:gd name="T15" fmla="*/ 2147483647 h 58"/>
                <a:gd name="T16" fmla="*/ 0 w 64"/>
                <a:gd name="T17" fmla="*/ 0 h 58"/>
                <a:gd name="T18" fmla="*/ 0 w 64"/>
                <a:gd name="T19" fmla="*/ 0 h 58"/>
                <a:gd name="T20" fmla="*/ 2147483647 w 64"/>
                <a:gd name="T21" fmla="*/ 0 h 58"/>
                <a:gd name="T22" fmla="*/ 2147483647 w 64"/>
                <a:gd name="T23" fmla="*/ 0 h 58"/>
                <a:gd name="T24" fmla="*/ 2147483647 w 64"/>
                <a:gd name="T25" fmla="*/ 0 h 58"/>
                <a:gd name="T26" fmla="*/ 2147483647 w 64"/>
                <a:gd name="T27" fmla="*/ 0 h 58"/>
                <a:gd name="T28" fmla="*/ 2147483647 w 64"/>
                <a:gd name="T29" fmla="*/ 2147483647 h 58"/>
                <a:gd name="T30" fmla="*/ 2147483647 w 64"/>
                <a:gd name="T31" fmla="*/ 2147483647 h 58"/>
                <a:gd name="T32" fmla="*/ 2147483647 w 64"/>
                <a:gd name="T33" fmla="*/ 2147483647 h 58"/>
                <a:gd name="T34" fmla="*/ 2147483647 w 64"/>
                <a:gd name="T35" fmla="*/ 2147483647 h 58"/>
                <a:gd name="T36" fmla="*/ 2147483647 w 64"/>
                <a:gd name="T37" fmla="*/ 2147483647 h 58"/>
                <a:gd name="T38" fmla="*/ 2147483647 w 64"/>
                <a:gd name="T39" fmla="*/ 2147483647 h 58"/>
                <a:gd name="T40" fmla="*/ 2147483647 w 64"/>
                <a:gd name="T41" fmla="*/ 2147483647 h 58"/>
                <a:gd name="T42" fmla="*/ 2147483647 w 64"/>
                <a:gd name="T43" fmla="*/ 2147483647 h 58"/>
                <a:gd name="T44" fmla="*/ 2147483647 w 64"/>
                <a:gd name="T45" fmla="*/ 2147483647 h 58"/>
                <a:gd name="T46" fmla="*/ 2147483647 w 64"/>
                <a:gd name="T47" fmla="*/ 2147483647 h 58"/>
                <a:gd name="T48" fmla="*/ 2147483647 w 64"/>
                <a:gd name="T49" fmla="*/ 2147483647 h 58"/>
                <a:gd name="T50" fmla="*/ 2147483647 w 64"/>
                <a:gd name="T51" fmla="*/ 2147483647 h 58"/>
                <a:gd name="T52" fmla="*/ 2147483647 w 64"/>
                <a:gd name="T53" fmla="*/ 2147483647 h 58"/>
                <a:gd name="T54" fmla="*/ 2147483647 w 64"/>
                <a:gd name="T55" fmla="*/ 2147483647 h 58"/>
                <a:gd name="T56" fmla="*/ 2147483647 w 64"/>
                <a:gd name="T57" fmla="*/ 2147483647 h 58"/>
                <a:gd name="T58" fmla="*/ 2147483647 w 64"/>
                <a:gd name="T59" fmla="*/ 2147483647 h 58"/>
                <a:gd name="T60" fmla="*/ 2147483647 w 64"/>
                <a:gd name="T61" fmla="*/ 2147483647 h 58"/>
                <a:gd name="T62" fmla="*/ 2147483647 w 64"/>
                <a:gd name="T63" fmla="*/ 2147483647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4"/>
                <a:gd name="T97" fmla="*/ 0 h 58"/>
                <a:gd name="T98" fmla="*/ 64 w 64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4" h="58">
                  <a:moveTo>
                    <a:pt x="48" y="56"/>
                  </a:moveTo>
                  <a:lnTo>
                    <a:pt x="46" y="56"/>
                  </a:lnTo>
                  <a:lnTo>
                    <a:pt x="36" y="58"/>
                  </a:lnTo>
                  <a:lnTo>
                    <a:pt x="26" y="58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6" y="8"/>
                  </a:lnTo>
                  <a:lnTo>
                    <a:pt x="60" y="12"/>
                  </a:lnTo>
                  <a:lnTo>
                    <a:pt x="62" y="16"/>
                  </a:lnTo>
                  <a:lnTo>
                    <a:pt x="64" y="20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4" y="32"/>
                  </a:lnTo>
                  <a:lnTo>
                    <a:pt x="62" y="38"/>
                  </a:lnTo>
                  <a:lnTo>
                    <a:pt x="60" y="42"/>
                  </a:lnTo>
                  <a:lnTo>
                    <a:pt x="58" y="48"/>
                  </a:lnTo>
                  <a:lnTo>
                    <a:pt x="54" y="52"/>
                  </a:lnTo>
                  <a:lnTo>
                    <a:pt x="50" y="54"/>
                  </a:lnTo>
                  <a:lnTo>
                    <a:pt x="48" y="5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" name="Freeform 258"/>
            <p:cNvSpPr>
              <a:spLocks/>
            </p:cNvSpPr>
            <p:nvPr/>
          </p:nvSpPr>
          <p:spPr bwMode="auto">
            <a:xfrm>
              <a:off x="10290175" y="27898725"/>
              <a:ext cx="241300" cy="336550"/>
            </a:xfrm>
            <a:custGeom>
              <a:avLst/>
              <a:gdLst>
                <a:gd name="T0" fmla="*/ 2147483647 w 152"/>
                <a:gd name="T1" fmla="*/ 2147483647 h 212"/>
                <a:gd name="T2" fmla="*/ 2147483647 w 152"/>
                <a:gd name="T3" fmla="*/ 2147483647 h 212"/>
                <a:gd name="T4" fmla="*/ 2147483647 w 152"/>
                <a:gd name="T5" fmla="*/ 2147483647 h 212"/>
                <a:gd name="T6" fmla="*/ 2147483647 w 152"/>
                <a:gd name="T7" fmla="*/ 2147483647 h 212"/>
                <a:gd name="T8" fmla="*/ 2147483647 w 152"/>
                <a:gd name="T9" fmla="*/ 2147483647 h 212"/>
                <a:gd name="T10" fmla="*/ 2147483647 w 152"/>
                <a:gd name="T11" fmla="*/ 2147483647 h 212"/>
                <a:gd name="T12" fmla="*/ 2147483647 w 152"/>
                <a:gd name="T13" fmla="*/ 2147483647 h 212"/>
                <a:gd name="T14" fmla="*/ 2147483647 w 152"/>
                <a:gd name="T15" fmla="*/ 2147483647 h 212"/>
                <a:gd name="T16" fmla="*/ 2147483647 w 152"/>
                <a:gd name="T17" fmla="*/ 2147483647 h 212"/>
                <a:gd name="T18" fmla="*/ 2147483647 w 152"/>
                <a:gd name="T19" fmla="*/ 2147483647 h 212"/>
                <a:gd name="T20" fmla="*/ 2147483647 w 152"/>
                <a:gd name="T21" fmla="*/ 2147483647 h 212"/>
                <a:gd name="T22" fmla="*/ 2147483647 w 152"/>
                <a:gd name="T23" fmla="*/ 2147483647 h 212"/>
                <a:gd name="T24" fmla="*/ 2147483647 w 152"/>
                <a:gd name="T25" fmla="*/ 2147483647 h 212"/>
                <a:gd name="T26" fmla="*/ 2147483647 w 152"/>
                <a:gd name="T27" fmla="*/ 2147483647 h 212"/>
                <a:gd name="T28" fmla="*/ 2147483647 w 152"/>
                <a:gd name="T29" fmla="*/ 0 h 212"/>
                <a:gd name="T30" fmla="*/ 2147483647 w 152"/>
                <a:gd name="T31" fmla="*/ 0 h 212"/>
                <a:gd name="T32" fmla="*/ 2147483647 w 152"/>
                <a:gd name="T33" fmla="*/ 2147483647 h 212"/>
                <a:gd name="T34" fmla="*/ 2147483647 w 152"/>
                <a:gd name="T35" fmla="*/ 2147483647 h 212"/>
                <a:gd name="T36" fmla="*/ 2147483647 w 152"/>
                <a:gd name="T37" fmla="*/ 2147483647 h 212"/>
                <a:gd name="T38" fmla="*/ 2147483647 w 152"/>
                <a:gd name="T39" fmla="*/ 2147483647 h 212"/>
                <a:gd name="T40" fmla="*/ 2147483647 w 152"/>
                <a:gd name="T41" fmla="*/ 2147483647 h 212"/>
                <a:gd name="T42" fmla="*/ 2147483647 w 152"/>
                <a:gd name="T43" fmla="*/ 2147483647 h 212"/>
                <a:gd name="T44" fmla="*/ 2147483647 w 152"/>
                <a:gd name="T45" fmla="*/ 2147483647 h 212"/>
                <a:gd name="T46" fmla="*/ 2147483647 w 152"/>
                <a:gd name="T47" fmla="*/ 2147483647 h 212"/>
                <a:gd name="T48" fmla="*/ 2147483647 w 152"/>
                <a:gd name="T49" fmla="*/ 2147483647 h 212"/>
                <a:gd name="T50" fmla="*/ 2147483647 w 152"/>
                <a:gd name="T51" fmla="*/ 2147483647 h 212"/>
                <a:gd name="T52" fmla="*/ 2147483647 w 152"/>
                <a:gd name="T53" fmla="*/ 2147483647 h 212"/>
                <a:gd name="T54" fmla="*/ 2147483647 w 152"/>
                <a:gd name="T55" fmla="*/ 2147483647 h 212"/>
                <a:gd name="T56" fmla="*/ 2147483647 w 152"/>
                <a:gd name="T57" fmla="*/ 2147483647 h 212"/>
                <a:gd name="T58" fmla="*/ 2147483647 w 152"/>
                <a:gd name="T59" fmla="*/ 2147483647 h 212"/>
                <a:gd name="T60" fmla="*/ 2147483647 w 152"/>
                <a:gd name="T61" fmla="*/ 2147483647 h 212"/>
                <a:gd name="T62" fmla="*/ 2147483647 w 152"/>
                <a:gd name="T63" fmla="*/ 2147483647 h 212"/>
                <a:gd name="T64" fmla="*/ 2147483647 w 152"/>
                <a:gd name="T65" fmla="*/ 2147483647 h 212"/>
                <a:gd name="T66" fmla="*/ 2147483647 w 152"/>
                <a:gd name="T67" fmla="*/ 2147483647 h 212"/>
                <a:gd name="T68" fmla="*/ 2147483647 w 152"/>
                <a:gd name="T69" fmla="*/ 2147483647 h 212"/>
                <a:gd name="T70" fmla="*/ 2147483647 w 152"/>
                <a:gd name="T71" fmla="*/ 2147483647 h 212"/>
                <a:gd name="T72" fmla="*/ 0 w 152"/>
                <a:gd name="T73" fmla="*/ 2147483647 h 212"/>
                <a:gd name="T74" fmla="*/ 0 w 152"/>
                <a:gd name="T75" fmla="*/ 2147483647 h 212"/>
                <a:gd name="T76" fmla="*/ 2147483647 w 152"/>
                <a:gd name="T77" fmla="*/ 2147483647 h 212"/>
                <a:gd name="T78" fmla="*/ 2147483647 w 152"/>
                <a:gd name="T79" fmla="*/ 2147483647 h 212"/>
                <a:gd name="T80" fmla="*/ 2147483647 w 152"/>
                <a:gd name="T81" fmla="*/ 2147483647 h 212"/>
                <a:gd name="T82" fmla="*/ 2147483647 w 152"/>
                <a:gd name="T83" fmla="*/ 2147483647 h 212"/>
                <a:gd name="T84" fmla="*/ 2147483647 w 152"/>
                <a:gd name="T85" fmla="*/ 2147483647 h 212"/>
                <a:gd name="T86" fmla="*/ 2147483647 w 152"/>
                <a:gd name="T87" fmla="*/ 2147483647 h 212"/>
                <a:gd name="T88" fmla="*/ 2147483647 w 152"/>
                <a:gd name="T89" fmla="*/ 2147483647 h 212"/>
                <a:gd name="T90" fmla="*/ 2147483647 w 152"/>
                <a:gd name="T91" fmla="*/ 2147483647 h 212"/>
                <a:gd name="T92" fmla="*/ 2147483647 w 152"/>
                <a:gd name="T93" fmla="*/ 2147483647 h 212"/>
                <a:gd name="T94" fmla="*/ 2147483647 w 152"/>
                <a:gd name="T95" fmla="*/ 2147483647 h 212"/>
                <a:gd name="T96" fmla="*/ 2147483647 w 152"/>
                <a:gd name="T97" fmla="*/ 2147483647 h 2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2"/>
                <a:gd name="T148" fmla="*/ 0 h 212"/>
                <a:gd name="T149" fmla="*/ 152 w 152"/>
                <a:gd name="T150" fmla="*/ 212 h 2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2" h="212">
                  <a:moveTo>
                    <a:pt x="90" y="86"/>
                  </a:moveTo>
                  <a:lnTo>
                    <a:pt x="82" y="84"/>
                  </a:lnTo>
                  <a:lnTo>
                    <a:pt x="68" y="78"/>
                  </a:lnTo>
                  <a:lnTo>
                    <a:pt x="56" y="72"/>
                  </a:lnTo>
                  <a:lnTo>
                    <a:pt x="50" y="66"/>
                  </a:lnTo>
                  <a:lnTo>
                    <a:pt x="46" y="60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60" y="36"/>
                  </a:lnTo>
                  <a:lnTo>
                    <a:pt x="68" y="34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8"/>
                  </a:lnTo>
                  <a:lnTo>
                    <a:pt x="98" y="42"/>
                  </a:lnTo>
                  <a:lnTo>
                    <a:pt x="102" y="50"/>
                  </a:lnTo>
                  <a:lnTo>
                    <a:pt x="106" y="60"/>
                  </a:lnTo>
                  <a:lnTo>
                    <a:pt x="108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4" y="52"/>
                  </a:lnTo>
                  <a:lnTo>
                    <a:pt x="142" y="40"/>
                  </a:lnTo>
                  <a:lnTo>
                    <a:pt x="136" y="28"/>
                  </a:lnTo>
                  <a:lnTo>
                    <a:pt x="126" y="18"/>
                  </a:lnTo>
                  <a:lnTo>
                    <a:pt x="116" y="10"/>
                  </a:lnTo>
                  <a:lnTo>
                    <a:pt x="102" y="4"/>
                  </a:lnTo>
                  <a:lnTo>
                    <a:pt x="88" y="0"/>
                  </a:lnTo>
                  <a:lnTo>
                    <a:pt x="74" y="0"/>
                  </a:lnTo>
                  <a:lnTo>
                    <a:pt x="60" y="0"/>
                  </a:lnTo>
                  <a:lnTo>
                    <a:pt x="46" y="4"/>
                  </a:lnTo>
                  <a:lnTo>
                    <a:pt x="32" y="12"/>
                  </a:lnTo>
                  <a:lnTo>
                    <a:pt x="20" y="22"/>
                  </a:lnTo>
                  <a:lnTo>
                    <a:pt x="12" y="32"/>
                  </a:lnTo>
                  <a:lnTo>
                    <a:pt x="8" y="42"/>
                  </a:lnTo>
                  <a:lnTo>
                    <a:pt x="6" y="52"/>
                  </a:lnTo>
                  <a:lnTo>
                    <a:pt x="6" y="64"/>
                  </a:lnTo>
                  <a:lnTo>
                    <a:pt x="8" y="74"/>
                  </a:lnTo>
                  <a:lnTo>
                    <a:pt x="12" y="86"/>
                  </a:lnTo>
                  <a:lnTo>
                    <a:pt x="18" y="94"/>
                  </a:lnTo>
                  <a:lnTo>
                    <a:pt x="26" y="102"/>
                  </a:lnTo>
                  <a:lnTo>
                    <a:pt x="38" y="110"/>
                  </a:lnTo>
                  <a:lnTo>
                    <a:pt x="56" y="118"/>
                  </a:lnTo>
                  <a:lnTo>
                    <a:pt x="62" y="122"/>
                  </a:lnTo>
                  <a:lnTo>
                    <a:pt x="68" y="124"/>
                  </a:lnTo>
                  <a:lnTo>
                    <a:pt x="80" y="128"/>
                  </a:lnTo>
                  <a:lnTo>
                    <a:pt x="92" y="134"/>
                  </a:lnTo>
                  <a:lnTo>
                    <a:pt x="96" y="136"/>
                  </a:lnTo>
                  <a:lnTo>
                    <a:pt x="98" y="136"/>
                  </a:lnTo>
                  <a:lnTo>
                    <a:pt x="100" y="138"/>
                  </a:lnTo>
                  <a:lnTo>
                    <a:pt x="104" y="140"/>
                  </a:lnTo>
                  <a:lnTo>
                    <a:pt x="108" y="146"/>
                  </a:lnTo>
                  <a:lnTo>
                    <a:pt x="112" y="154"/>
                  </a:lnTo>
                  <a:lnTo>
                    <a:pt x="112" y="156"/>
                  </a:lnTo>
                  <a:lnTo>
                    <a:pt x="112" y="160"/>
                  </a:lnTo>
                  <a:lnTo>
                    <a:pt x="110" y="162"/>
                  </a:lnTo>
                  <a:lnTo>
                    <a:pt x="108" y="164"/>
                  </a:lnTo>
                  <a:lnTo>
                    <a:pt x="106" y="168"/>
                  </a:lnTo>
                  <a:lnTo>
                    <a:pt x="102" y="172"/>
                  </a:lnTo>
                  <a:lnTo>
                    <a:pt x="96" y="174"/>
                  </a:lnTo>
                  <a:lnTo>
                    <a:pt x="88" y="178"/>
                  </a:lnTo>
                  <a:lnTo>
                    <a:pt x="80" y="178"/>
                  </a:lnTo>
                  <a:lnTo>
                    <a:pt x="72" y="178"/>
                  </a:lnTo>
                  <a:lnTo>
                    <a:pt x="62" y="176"/>
                  </a:lnTo>
                  <a:lnTo>
                    <a:pt x="54" y="170"/>
                  </a:lnTo>
                  <a:lnTo>
                    <a:pt x="46" y="164"/>
                  </a:lnTo>
                  <a:lnTo>
                    <a:pt x="42" y="156"/>
                  </a:lnTo>
                  <a:lnTo>
                    <a:pt x="38" y="144"/>
                  </a:lnTo>
                  <a:lnTo>
                    <a:pt x="36" y="138"/>
                  </a:lnTo>
                  <a:lnTo>
                    <a:pt x="14" y="138"/>
                  </a:lnTo>
                  <a:lnTo>
                    <a:pt x="0" y="138"/>
                  </a:lnTo>
                  <a:lnTo>
                    <a:pt x="0" y="150"/>
                  </a:lnTo>
                  <a:lnTo>
                    <a:pt x="4" y="170"/>
                  </a:lnTo>
                  <a:lnTo>
                    <a:pt x="14" y="186"/>
                  </a:lnTo>
                  <a:lnTo>
                    <a:pt x="28" y="198"/>
                  </a:lnTo>
                  <a:lnTo>
                    <a:pt x="46" y="206"/>
                  </a:lnTo>
                  <a:lnTo>
                    <a:pt x="66" y="212"/>
                  </a:lnTo>
                  <a:lnTo>
                    <a:pt x="90" y="212"/>
                  </a:lnTo>
                  <a:lnTo>
                    <a:pt x="108" y="208"/>
                  </a:lnTo>
                  <a:lnTo>
                    <a:pt x="124" y="200"/>
                  </a:lnTo>
                  <a:lnTo>
                    <a:pt x="138" y="190"/>
                  </a:lnTo>
                  <a:lnTo>
                    <a:pt x="146" y="176"/>
                  </a:lnTo>
                  <a:lnTo>
                    <a:pt x="150" y="158"/>
                  </a:lnTo>
                  <a:lnTo>
                    <a:pt x="152" y="148"/>
                  </a:lnTo>
                  <a:lnTo>
                    <a:pt x="150" y="140"/>
                  </a:lnTo>
                  <a:lnTo>
                    <a:pt x="148" y="132"/>
                  </a:lnTo>
                  <a:lnTo>
                    <a:pt x="146" y="122"/>
                  </a:lnTo>
                  <a:lnTo>
                    <a:pt x="140" y="116"/>
                  </a:lnTo>
                  <a:lnTo>
                    <a:pt x="134" y="108"/>
                  </a:lnTo>
                  <a:lnTo>
                    <a:pt x="128" y="102"/>
                  </a:lnTo>
                  <a:lnTo>
                    <a:pt x="120" y="98"/>
                  </a:lnTo>
                  <a:lnTo>
                    <a:pt x="98" y="90"/>
                  </a:lnTo>
                  <a:lnTo>
                    <a:pt x="90" y="8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" name="Freeform 259"/>
            <p:cNvSpPr>
              <a:spLocks/>
            </p:cNvSpPr>
            <p:nvPr/>
          </p:nvSpPr>
          <p:spPr bwMode="auto">
            <a:xfrm>
              <a:off x="11864975" y="27905075"/>
              <a:ext cx="228600" cy="327025"/>
            </a:xfrm>
            <a:custGeom>
              <a:avLst/>
              <a:gdLst>
                <a:gd name="T0" fmla="*/ 2147483647 w 144"/>
                <a:gd name="T1" fmla="*/ 0 h 206"/>
                <a:gd name="T2" fmla="*/ 2147483647 w 144"/>
                <a:gd name="T3" fmla="*/ 2147483647 h 206"/>
                <a:gd name="T4" fmla="*/ 2147483647 w 144"/>
                <a:gd name="T5" fmla="*/ 2147483647 h 206"/>
                <a:gd name="T6" fmla="*/ 2147483647 w 144"/>
                <a:gd name="T7" fmla="*/ 2147483647 h 206"/>
                <a:gd name="T8" fmla="*/ 2147483647 w 144"/>
                <a:gd name="T9" fmla="*/ 2147483647 h 206"/>
                <a:gd name="T10" fmla="*/ 2147483647 w 144"/>
                <a:gd name="T11" fmla="*/ 2147483647 h 206"/>
                <a:gd name="T12" fmla="*/ 2147483647 w 144"/>
                <a:gd name="T13" fmla="*/ 2147483647 h 206"/>
                <a:gd name="T14" fmla="*/ 0 w 144"/>
                <a:gd name="T15" fmla="*/ 2147483647 h 206"/>
                <a:gd name="T16" fmla="*/ 0 w 144"/>
                <a:gd name="T17" fmla="*/ 2147483647 h 206"/>
                <a:gd name="T18" fmla="*/ 0 w 144"/>
                <a:gd name="T19" fmla="*/ 2147483647 h 206"/>
                <a:gd name="T20" fmla="*/ 2147483647 w 144"/>
                <a:gd name="T21" fmla="*/ 2147483647 h 206"/>
                <a:gd name="T22" fmla="*/ 2147483647 w 144"/>
                <a:gd name="T23" fmla="*/ 2147483647 h 206"/>
                <a:gd name="T24" fmla="*/ 2147483647 w 144"/>
                <a:gd name="T25" fmla="*/ 2147483647 h 206"/>
                <a:gd name="T26" fmla="*/ 2147483647 w 144"/>
                <a:gd name="T27" fmla="*/ 2147483647 h 206"/>
                <a:gd name="T28" fmla="*/ 2147483647 w 144"/>
                <a:gd name="T29" fmla="*/ 2147483647 h 206"/>
                <a:gd name="T30" fmla="*/ 2147483647 w 144"/>
                <a:gd name="T31" fmla="*/ 2147483647 h 206"/>
                <a:gd name="T32" fmla="*/ 2147483647 w 144"/>
                <a:gd name="T33" fmla="*/ 2147483647 h 206"/>
                <a:gd name="T34" fmla="*/ 2147483647 w 144"/>
                <a:gd name="T35" fmla="*/ 2147483647 h 206"/>
                <a:gd name="T36" fmla="*/ 2147483647 w 144"/>
                <a:gd name="T37" fmla="*/ 2147483647 h 206"/>
                <a:gd name="T38" fmla="*/ 2147483647 w 144"/>
                <a:gd name="T39" fmla="*/ 2147483647 h 206"/>
                <a:gd name="T40" fmla="*/ 2147483647 w 144"/>
                <a:gd name="T41" fmla="*/ 2147483647 h 206"/>
                <a:gd name="T42" fmla="*/ 2147483647 w 144"/>
                <a:gd name="T43" fmla="*/ 2147483647 h 206"/>
                <a:gd name="T44" fmla="*/ 2147483647 w 144"/>
                <a:gd name="T45" fmla="*/ 2147483647 h 206"/>
                <a:gd name="T46" fmla="*/ 2147483647 w 144"/>
                <a:gd name="T47" fmla="*/ 2147483647 h 206"/>
                <a:gd name="T48" fmla="*/ 2147483647 w 144"/>
                <a:gd name="T49" fmla="*/ 2147483647 h 206"/>
                <a:gd name="T50" fmla="*/ 2147483647 w 144"/>
                <a:gd name="T51" fmla="*/ 2147483647 h 206"/>
                <a:gd name="T52" fmla="*/ 2147483647 w 144"/>
                <a:gd name="T53" fmla="*/ 2147483647 h 206"/>
                <a:gd name="T54" fmla="*/ 2147483647 w 144"/>
                <a:gd name="T55" fmla="*/ 2147483647 h 206"/>
                <a:gd name="T56" fmla="*/ 2147483647 w 144"/>
                <a:gd name="T57" fmla="*/ 2147483647 h 206"/>
                <a:gd name="T58" fmla="*/ 2147483647 w 144"/>
                <a:gd name="T59" fmla="*/ 2147483647 h 206"/>
                <a:gd name="T60" fmla="*/ 2147483647 w 144"/>
                <a:gd name="T61" fmla="*/ 0 h 206"/>
                <a:gd name="T62" fmla="*/ 2147483647 w 144"/>
                <a:gd name="T63" fmla="*/ 0 h 206"/>
                <a:gd name="T64" fmla="*/ 2147483647 w 144"/>
                <a:gd name="T65" fmla="*/ 0 h 2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206"/>
                <a:gd name="T101" fmla="*/ 144 w 144"/>
                <a:gd name="T102" fmla="*/ 206 h 2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206">
                  <a:moveTo>
                    <a:pt x="72" y="0"/>
                  </a:moveTo>
                  <a:lnTo>
                    <a:pt x="60" y="2"/>
                  </a:lnTo>
                  <a:lnTo>
                    <a:pt x="42" y="8"/>
                  </a:lnTo>
                  <a:lnTo>
                    <a:pt x="24" y="20"/>
                  </a:lnTo>
                  <a:lnTo>
                    <a:pt x="12" y="36"/>
                  </a:lnTo>
                  <a:lnTo>
                    <a:pt x="4" y="60"/>
                  </a:lnTo>
                  <a:lnTo>
                    <a:pt x="0" y="86"/>
                  </a:lnTo>
                  <a:lnTo>
                    <a:pt x="0" y="116"/>
                  </a:lnTo>
                  <a:lnTo>
                    <a:pt x="0" y="130"/>
                  </a:lnTo>
                  <a:lnTo>
                    <a:pt x="2" y="144"/>
                  </a:lnTo>
                  <a:lnTo>
                    <a:pt x="6" y="158"/>
                  </a:lnTo>
                  <a:lnTo>
                    <a:pt x="12" y="170"/>
                  </a:lnTo>
                  <a:lnTo>
                    <a:pt x="24" y="188"/>
                  </a:lnTo>
                  <a:lnTo>
                    <a:pt x="40" y="200"/>
                  </a:lnTo>
                  <a:lnTo>
                    <a:pt x="60" y="206"/>
                  </a:lnTo>
                  <a:lnTo>
                    <a:pt x="72" y="206"/>
                  </a:lnTo>
                  <a:lnTo>
                    <a:pt x="82" y="206"/>
                  </a:lnTo>
                  <a:lnTo>
                    <a:pt x="102" y="200"/>
                  </a:lnTo>
                  <a:lnTo>
                    <a:pt x="118" y="188"/>
                  </a:lnTo>
                  <a:lnTo>
                    <a:pt x="130" y="170"/>
                  </a:lnTo>
                  <a:lnTo>
                    <a:pt x="140" y="146"/>
                  </a:lnTo>
                  <a:lnTo>
                    <a:pt x="144" y="118"/>
                  </a:lnTo>
                  <a:lnTo>
                    <a:pt x="144" y="104"/>
                  </a:lnTo>
                  <a:lnTo>
                    <a:pt x="144" y="88"/>
                  </a:lnTo>
                  <a:lnTo>
                    <a:pt x="140" y="60"/>
                  </a:lnTo>
                  <a:lnTo>
                    <a:pt x="130" y="38"/>
                  </a:lnTo>
                  <a:lnTo>
                    <a:pt x="118" y="20"/>
                  </a:lnTo>
                  <a:lnTo>
                    <a:pt x="102" y="8"/>
                  </a:lnTo>
                  <a:lnTo>
                    <a:pt x="82" y="2"/>
                  </a:lnTo>
                  <a:lnTo>
                    <a:pt x="7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" name="Freeform 260"/>
            <p:cNvSpPr>
              <a:spLocks/>
            </p:cNvSpPr>
            <p:nvPr/>
          </p:nvSpPr>
          <p:spPr bwMode="auto">
            <a:xfrm>
              <a:off x="11925300" y="27955875"/>
              <a:ext cx="107950" cy="228600"/>
            </a:xfrm>
            <a:custGeom>
              <a:avLst/>
              <a:gdLst>
                <a:gd name="T0" fmla="*/ 2147483647 w 68"/>
                <a:gd name="T1" fmla="*/ 2147483647 h 144"/>
                <a:gd name="T2" fmla="*/ 2147483647 w 68"/>
                <a:gd name="T3" fmla="*/ 2147483647 h 144"/>
                <a:gd name="T4" fmla="*/ 2147483647 w 68"/>
                <a:gd name="T5" fmla="*/ 2147483647 h 144"/>
                <a:gd name="T6" fmla="*/ 2147483647 w 68"/>
                <a:gd name="T7" fmla="*/ 2147483647 h 144"/>
                <a:gd name="T8" fmla="*/ 2147483647 w 68"/>
                <a:gd name="T9" fmla="*/ 2147483647 h 144"/>
                <a:gd name="T10" fmla="*/ 2147483647 w 68"/>
                <a:gd name="T11" fmla="*/ 2147483647 h 144"/>
                <a:gd name="T12" fmla="*/ 2147483647 w 68"/>
                <a:gd name="T13" fmla="*/ 2147483647 h 144"/>
                <a:gd name="T14" fmla="*/ 2147483647 w 68"/>
                <a:gd name="T15" fmla="*/ 2147483647 h 144"/>
                <a:gd name="T16" fmla="*/ 2147483647 w 68"/>
                <a:gd name="T17" fmla="*/ 2147483647 h 144"/>
                <a:gd name="T18" fmla="*/ 2147483647 w 68"/>
                <a:gd name="T19" fmla="*/ 2147483647 h 144"/>
                <a:gd name="T20" fmla="*/ 2147483647 w 68"/>
                <a:gd name="T21" fmla="*/ 2147483647 h 144"/>
                <a:gd name="T22" fmla="*/ 2147483647 w 68"/>
                <a:gd name="T23" fmla="*/ 2147483647 h 144"/>
                <a:gd name="T24" fmla="*/ 0 w 68"/>
                <a:gd name="T25" fmla="*/ 2147483647 h 144"/>
                <a:gd name="T26" fmla="*/ 0 w 68"/>
                <a:gd name="T27" fmla="*/ 2147483647 h 144"/>
                <a:gd name="T28" fmla="*/ 0 w 68"/>
                <a:gd name="T29" fmla="*/ 2147483647 h 144"/>
                <a:gd name="T30" fmla="*/ 2147483647 w 68"/>
                <a:gd name="T31" fmla="*/ 2147483647 h 144"/>
                <a:gd name="T32" fmla="*/ 2147483647 w 68"/>
                <a:gd name="T33" fmla="*/ 2147483647 h 144"/>
                <a:gd name="T34" fmla="*/ 2147483647 w 68"/>
                <a:gd name="T35" fmla="*/ 2147483647 h 144"/>
                <a:gd name="T36" fmla="*/ 2147483647 w 68"/>
                <a:gd name="T37" fmla="*/ 2147483647 h 144"/>
                <a:gd name="T38" fmla="*/ 2147483647 w 68"/>
                <a:gd name="T39" fmla="*/ 2147483647 h 144"/>
                <a:gd name="T40" fmla="*/ 2147483647 w 68"/>
                <a:gd name="T41" fmla="*/ 2147483647 h 144"/>
                <a:gd name="T42" fmla="*/ 2147483647 w 68"/>
                <a:gd name="T43" fmla="*/ 0 h 144"/>
                <a:gd name="T44" fmla="*/ 2147483647 w 68"/>
                <a:gd name="T45" fmla="*/ 0 h 144"/>
                <a:gd name="T46" fmla="*/ 2147483647 w 68"/>
                <a:gd name="T47" fmla="*/ 0 h 144"/>
                <a:gd name="T48" fmla="*/ 2147483647 w 68"/>
                <a:gd name="T49" fmla="*/ 0 h 144"/>
                <a:gd name="T50" fmla="*/ 2147483647 w 68"/>
                <a:gd name="T51" fmla="*/ 2147483647 h 144"/>
                <a:gd name="T52" fmla="*/ 2147483647 w 68"/>
                <a:gd name="T53" fmla="*/ 2147483647 h 144"/>
                <a:gd name="T54" fmla="*/ 2147483647 w 68"/>
                <a:gd name="T55" fmla="*/ 2147483647 h 144"/>
                <a:gd name="T56" fmla="*/ 2147483647 w 68"/>
                <a:gd name="T57" fmla="*/ 2147483647 h 144"/>
                <a:gd name="T58" fmla="*/ 2147483647 w 68"/>
                <a:gd name="T59" fmla="*/ 2147483647 h 144"/>
                <a:gd name="T60" fmla="*/ 2147483647 w 68"/>
                <a:gd name="T61" fmla="*/ 2147483647 h 144"/>
                <a:gd name="T62" fmla="*/ 2147483647 w 68"/>
                <a:gd name="T63" fmla="*/ 2147483647 h 144"/>
                <a:gd name="T64" fmla="*/ 2147483647 w 68"/>
                <a:gd name="T65" fmla="*/ 2147483647 h 144"/>
                <a:gd name="T66" fmla="*/ 2147483647 w 68"/>
                <a:gd name="T67" fmla="*/ 2147483647 h 144"/>
                <a:gd name="T68" fmla="*/ 2147483647 w 68"/>
                <a:gd name="T69" fmla="*/ 2147483647 h 144"/>
                <a:gd name="T70" fmla="*/ 2147483647 w 68"/>
                <a:gd name="T71" fmla="*/ 2147483647 h 144"/>
                <a:gd name="T72" fmla="*/ 2147483647 w 68"/>
                <a:gd name="T73" fmla="*/ 2147483647 h 144"/>
                <a:gd name="T74" fmla="*/ 2147483647 w 68"/>
                <a:gd name="T75" fmla="*/ 2147483647 h 144"/>
                <a:gd name="T76" fmla="*/ 2147483647 w 68"/>
                <a:gd name="T77" fmla="*/ 2147483647 h 1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"/>
                <a:gd name="T118" fmla="*/ 0 h 144"/>
                <a:gd name="T119" fmla="*/ 68 w 68"/>
                <a:gd name="T120" fmla="*/ 144 h 1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" h="144">
                  <a:moveTo>
                    <a:pt x="56" y="132"/>
                  </a:moveTo>
                  <a:lnTo>
                    <a:pt x="54" y="134"/>
                  </a:lnTo>
                  <a:lnTo>
                    <a:pt x="50" y="136"/>
                  </a:lnTo>
                  <a:lnTo>
                    <a:pt x="44" y="142"/>
                  </a:lnTo>
                  <a:lnTo>
                    <a:pt x="36" y="144"/>
                  </a:lnTo>
                  <a:lnTo>
                    <a:pt x="28" y="144"/>
                  </a:lnTo>
                  <a:lnTo>
                    <a:pt x="22" y="140"/>
                  </a:lnTo>
                  <a:lnTo>
                    <a:pt x="14" y="134"/>
                  </a:lnTo>
                  <a:lnTo>
                    <a:pt x="10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2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4" y="32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8" y="4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8" y="16"/>
                  </a:lnTo>
                  <a:lnTo>
                    <a:pt x="62" y="26"/>
                  </a:lnTo>
                  <a:lnTo>
                    <a:pt x="64" y="38"/>
                  </a:lnTo>
                  <a:lnTo>
                    <a:pt x="68" y="62"/>
                  </a:lnTo>
                  <a:lnTo>
                    <a:pt x="68" y="88"/>
                  </a:lnTo>
                  <a:lnTo>
                    <a:pt x="64" y="110"/>
                  </a:lnTo>
                  <a:lnTo>
                    <a:pt x="58" y="128"/>
                  </a:lnTo>
                  <a:lnTo>
                    <a:pt x="56" y="13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" name="Freeform 261"/>
            <p:cNvSpPr>
              <a:spLocks/>
            </p:cNvSpPr>
            <p:nvPr/>
          </p:nvSpPr>
          <p:spPr bwMode="auto">
            <a:xfrm>
              <a:off x="10134600" y="27584400"/>
              <a:ext cx="2654300" cy="965200"/>
            </a:xfrm>
            <a:custGeom>
              <a:avLst/>
              <a:gdLst>
                <a:gd name="T0" fmla="*/ 2147483647 w 1672"/>
                <a:gd name="T1" fmla="*/ 2147483647 h 608"/>
                <a:gd name="T2" fmla="*/ 2147483647 w 1672"/>
                <a:gd name="T3" fmla="*/ 2147483647 h 608"/>
                <a:gd name="T4" fmla="*/ 2147483647 w 1672"/>
                <a:gd name="T5" fmla="*/ 2147483647 h 608"/>
                <a:gd name="T6" fmla="*/ 2147483647 w 1672"/>
                <a:gd name="T7" fmla="*/ 2147483647 h 608"/>
                <a:gd name="T8" fmla="*/ 2147483647 w 1672"/>
                <a:gd name="T9" fmla="*/ 2147483647 h 608"/>
                <a:gd name="T10" fmla="*/ 2147483647 w 1672"/>
                <a:gd name="T11" fmla="*/ 2147483647 h 608"/>
                <a:gd name="T12" fmla="*/ 2147483647 w 1672"/>
                <a:gd name="T13" fmla="*/ 2147483647 h 608"/>
                <a:gd name="T14" fmla="*/ 2147483647 w 1672"/>
                <a:gd name="T15" fmla="*/ 2147483647 h 608"/>
                <a:gd name="T16" fmla="*/ 2147483647 w 1672"/>
                <a:gd name="T17" fmla="*/ 2147483647 h 608"/>
                <a:gd name="T18" fmla="*/ 2147483647 w 1672"/>
                <a:gd name="T19" fmla="*/ 2147483647 h 608"/>
                <a:gd name="T20" fmla="*/ 2147483647 w 1672"/>
                <a:gd name="T21" fmla="*/ 2147483647 h 608"/>
                <a:gd name="T22" fmla="*/ 2147483647 w 1672"/>
                <a:gd name="T23" fmla="*/ 2147483647 h 608"/>
                <a:gd name="T24" fmla="*/ 2147483647 w 1672"/>
                <a:gd name="T25" fmla="*/ 2147483647 h 608"/>
                <a:gd name="T26" fmla="*/ 2147483647 w 1672"/>
                <a:gd name="T27" fmla="*/ 2147483647 h 608"/>
                <a:gd name="T28" fmla="*/ 2147483647 w 1672"/>
                <a:gd name="T29" fmla="*/ 2147483647 h 608"/>
                <a:gd name="T30" fmla="*/ 2147483647 w 1672"/>
                <a:gd name="T31" fmla="*/ 2147483647 h 608"/>
                <a:gd name="T32" fmla="*/ 2147483647 w 1672"/>
                <a:gd name="T33" fmla="*/ 2147483647 h 608"/>
                <a:gd name="T34" fmla="*/ 2147483647 w 1672"/>
                <a:gd name="T35" fmla="*/ 2147483647 h 608"/>
                <a:gd name="T36" fmla="*/ 2147483647 w 1672"/>
                <a:gd name="T37" fmla="*/ 2147483647 h 608"/>
                <a:gd name="T38" fmla="*/ 2147483647 w 1672"/>
                <a:gd name="T39" fmla="*/ 2147483647 h 608"/>
                <a:gd name="T40" fmla="*/ 2147483647 w 1672"/>
                <a:gd name="T41" fmla="*/ 2147483647 h 608"/>
                <a:gd name="T42" fmla="*/ 2147483647 w 1672"/>
                <a:gd name="T43" fmla="*/ 2147483647 h 608"/>
                <a:gd name="T44" fmla="*/ 2147483647 w 1672"/>
                <a:gd name="T45" fmla="*/ 2147483647 h 608"/>
                <a:gd name="T46" fmla="*/ 2147483647 w 1672"/>
                <a:gd name="T47" fmla="*/ 2147483647 h 608"/>
                <a:gd name="T48" fmla="*/ 2147483647 w 1672"/>
                <a:gd name="T49" fmla="*/ 2147483647 h 608"/>
                <a:gd name="T50" fmla="*/ 2147483647 w 1672"/>
                <a:gd name="T51" fmla="*/ 2147483647 h 608"/>
                <a:gd name="T52" fmla="*/ 0 w 1672"/>
                <a:gd name="T53" fmla="*/ 2147483647 h 608"/>
                <a:gd name="T54" fmla="*/ 2147483647 w 1672"/>
                <a:gd name="T55" fmla="*/ 2147483647 h 608"/>
                <a:gd name="T56" fmla="*/ 2147483647 w 1672"/>
                <a:gd name="T57" fmla="*/ 2147483647 h 608"/>
                <a:gd name="T58" fmla="*/ 2147483647 w 1672"/>
                <a:gd name="T59" fmla="*/ 2147483647 h 608"/>
                <a:gd name="T60" fmla="*/ 2147483647 w 1672"/>
                <a:gd name="T61" fmla="*/ 2147483647 h 608"/>
                <a:gd name="T62" fmla="*/ 2147483647 w 1672"/>
                <a:gd name="T63" fmla="*/ 2147483647 h 608"/>
                <a:gd name="T64" fmla="*/ 2147483647 w 1672"/>
                <a:gd name="T65" fmla="*/ 2147483647 h 608"/>
                <a:gd name="T66" fmla="*/ 2147483647 w 1672"/>
                <a:gd name="T67" fmla="*/ 2147483647 h 608"/>
                <a:gd name="T68" fmla="*/ 2147483647 w 1672"/>
                <a:gd name="T69" fmla="*/ 2147483647 h 608"/>
                <a:gd name="T70" fmla="*/ 2147483647 w 1672"/>
                <a:gd name="T71" fmla="*/ 2147483647 h 608"/>
                <a:gd name="T72" fmla="*/ 2147483647 w 1672"/>
                <a:gd name="T73" fmla="*/ 2147483647 h 608"/>
                <a:gd name="T74" fmla="*/ 2147483647 w 1672"/>
                <a:gd name="T75" fmla="*/ 2147483647 h 608"/>
                <a:gd name="T76" fmla="*/ 2147483647 w 1672"/>
                <a:gd name="T77" fmla="*/ 2147483647 h 608"/>
                <a:gd name="T78" fmla="*/ 2147483647 w 1672"/>
                <a:gd name="T79" fmla="*/ 2147483647 h 608"/>
                <a:gd name="T80" fmla="*/ 2147483647 w 1672"/>
                <a:gd name="T81" fmla="*/ 2147483647 h 608"/>
                <a:gd name="T82" fmla="*/ 2147483647 w 1672"/>
                <a:gd name="T83" fmla="*/ 2147483647 h 608"/>
                <a:gd name="T84" fmla="*/ 2147483647 w 1672"/>
                <a:gd name="T85" fmla="*/ 2147483647 h 608"/>
                <a:gd name="T86" fmla="*/ 2147483647 w 1672"/>
                <a:gd name="T87" fmla="*/ 2147483647 h 608"/>
                <a:gd name="T88" fmla="*/ 2147483647 w 1672"/>
                <a:gd name="T89" fmla="*/ 2147483647 h 608"/>
                <a:gd name="T90" fmla="*/ 2147483647 w 1672"/>
                <a:gd name="T91" fmla="*/ 2147483647 h 608"/>
                <a:gd name="T92" fmla="*/ 2147483647 w 1672"/>
                <a:gd name="T93" fmla="*/ 2147483647 h 608"/>
                <a:gd name="T94" fmla="*/ 2147483647 w 1672"/>
                <a:gd name="T95" fmla="*/ 2147483647 h 608"/>
                <a:gd name="T96" fmla="*/ 2147483647 w 1672"/>
                <a:gd name="T97" fmla="*/ 2147483647 h 608"/>
                <a:gd name="T98" fmla="*/ 2147483647 w 1672"/>
                <a:gd name="T99" fmla="*/ 2147483647 h 608"/>
                <a:gd name="T100" fmla="*/ 2147483647 w 1672"/>
                <a:gd name="T101" fmla="*/ 2147483647 h 608"/>
                <a:gd name="T102" fmla="*/ 2147483647 w 1672"/>
                <a:gd name="T103" fmla="*/ 2147483647 h 608"/>
                <a:gd name="T104" fmla="*/ 2147483647 w 1672"/>
                <a:gd name="T105" fmla="*/ 2147483647 h 608"/>
                <a:gd name="T106" fmla="*/ 2147483647 w 1672"/>
                <a:gd name="T107" fmla="*/ 2147483647 h 608"/>
                <a:gd name="T108" fmla="*/ 2147483647 w 1672"/>
                <a:gd name="T109" fmla="*/ 2147483647 h 6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72"/>
                <a:gd name="T166" fmla="*/ 0 h 608"/>
                <a:gd name="T167" fmla="*/ 1672 w 1672"/>
                <a:gd name="T168" fmla="*/ 608 h 6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72" h="608">
                  <a:moveTo>
                    <a:pt x="1662" y="194"/>
                  </a:moveTo>
                  <a:lnTo>
                    <a:pt x="1662" y="194"/>
                  </a:lnTo>
                  <a:lnTo>
                    <a:pt x="1660" y="194"/>
                  </a:lnTo>
                  <a:lnTo>
                    <a:pt x="1650" y="190"/>
                  </a:lnTo>
                  <a:lnTo>
                    <a:pt x="1646" y="184"/>
                  </a:lnTo>
                  <a:lnTo>
                    <a:pt x="1642" y="176"/>
                  </a:lnTo>
                  <a:lnTo>
                    <a:pt x="1640" y="168"/>
                  </a:lnTo>
                  <a:lnTo>
                    <a:pt x="1638" y="156"/>
                  </a:lnTo>
                  <a:lnTo>
                    <a:pt x="1636" y="146"/>
                  </a:lnTo>
                  <a:lnTo>
                    <a:pt x="1634" y="142"/>
                  </a:lnTo>
                  <a:lnTo>
                    <a:pt x="1632" y="136"/>
                  </a:lnTo>
                  <a:lnTo>
                    <a:pt x="1630" y="120"/>
                  </a:lnTo>
                  <a:lnTo>
                    <a:pt x="1624" y="104"/>
                  </a:lnTo>
                  <a:lnTo>
                    <a:pt x="1624" y="98"/>
                  </a:lnTo>
                  <a:lnTo>
                    <a:pt x="1620" y="90"/>
                  </a:lnTo>
                  <a:lnTo>
                    <a:pt x="1612" y="70"/>
                  </a:lnTo>
                  <a:lnTo>
                    <a:pt x="1578" y="28"/>
                  </a:lnTo>
                  <a:lnTo>
                    <a:pt x="1552" y="12"/>
                  </a:lnTo>
                  <a:lnTo>
                    <a:pt x="1518" y="2"/>
                  </a:lnTo>
                  <a:lnTo>
                    <a:pt x="1498" y="0"/>
                  </a:lnTo>
                  <a:lnTo>
                    <a:pt x="1476" y="2"/>
                  </a:lnTo>
                  <a:lnTo>
                    <a:pt x="1442" y="12"/>
                  </a:lnTo>
                  <a:lnTo>
                    <a:pt x="1414" y="28"/>
                  </a:lnTo>
                  <a:lnTo>
                    <a:pt x="1396" y="48"/>
                  </a:lnTo>
                  <a:lnTo>
                    <a:pt x="1382" y="70"/>
                  </a:lnTo>
                  <a:lnTo>
                    <a:pt x="1374" y="90"/>
                  </a:lnTo>
                  <a:lnTo>
                    <a:pt x="1366" y="116"/>
                  </a:lnTo>
                  <a:lnTo>
                    <a:pt x="1360" y="144"/>
                  </a:lnTo>
                  <a:lnTo>
                    <a:pt x="1358" y="146"/>
                  </a:lnTo>
                  <a:lnTo>
                    <a:pt x="1358" y="152"/>
                  </a:lnTo>
                  <a:lnTo>
                    <a:pt x="1352" y="174"/>
                  </a:lnTo>
                  <a:lnTo>
                    <a:pt x="1348" y="184"/>
                  </a:lnTo>
                  <a:lnTo>
                    <a:pt x="1344" y="190"/>
                  </a:lnTo>
                  <a:lnTo>
                    <a:pt x="1338" y="194"/>
                  </a:lnTo>
                  <a:lnTo>
                    <a:pt x="1334" y="194"/>
                  </a:lnTo>
                  <a:lnTo>
                    <a:pt x="1332" y="194"/>
                  </a:lnTo>
                  <a:lnTo>
                    <a:pt x="1328" y="194"/>
                  </a:lnTo>
                  <a:lnTo>
                    <a:pt x="1324" y="194"/>
                  </a:lnTo>
                  <a:lnTo>
                    <a:pt x="1320" y="190"/>
                  </a:lnTo>
                  <a:lnTo>
                    <a:pt x="1316" y="186"/>
                  </a:lnTo>
                  <a:lnTo>
                    <a:pt x="1312" y="176"/>
                  </a:lnTo>
                  <a:lnTo>
                    <a:pt x="1312" y="172"/>
                  </a:lnTo>
                  <a:lnTo>
                    <a:pt x="1310" y="168"/>
                  </a:lnTo>
                  <a:lnTo>
                    <a:pt x="1308" y="156"/>
                  </a:lnTo>
                  <a:lnTo>
                    <a:pt x="1294" y="104"/>
                  </a:lnTo>
                  <a:lnTo>
                    <a:pt x="1292" y="98"/>
                  </a:lnTo>
                  <a:lnTo>
                    <a:pt x="1290" y="90"/>
                  </a:lnTo>
                  <a:lnTo>
                    <a:pt x="1282" y="70"/>
                  </a:lnTo>
                  <a:lnTo>
                    <a:pt x="1248" y="28"/>
                  </a:lnTo>
                  <a:lnTo>
                    <a:pt x="1222" y="12"/>
                  </a:lnTo>
                  <a:lnTo>
                    <a:pt x="1188" y="2"/>
                  </a:lnTo>
                  <a:lnTo>
                    <a:pt x="1166" y="0"/>
                  </a:lnTo>
                  <a:lnTo>
                    <a:pt x="1146" y="2"/>
                  </a:lnTo>
                  <a:lnTo>
                    <a:pt x="1112" y="12"/>
                  </a:lnTo>
                  <a:lnTo>
                    <a:pt x="1086" y="28"/>
                  </a:lnTo>
                  <a:lnTo>
                    <a:pt x="1066" y="48"/>
                  </a:lnTo>
                  <a:lnTo>
                    <a:pt x="1052" y="70"/>
                  </a:lnTo>
                  <a:lnTo>
                    <a:pt x="1044" y="90"/>
                  </a:lnTo>
                  <a:lnTo>
                    <a:pt x="1036" y="116"/>
                  </a:lnTo>
                  <a:lnTo>
                    <a:pt x="1030" y="144"/>
                  </a:lnTo>
                  <a:lnTo>
                    <a:pt x="1030" y="146"/>
                  </a:lnTo>
                  <a:lnTo>
                    <a:pt x="1028" y="152"/>
                  </a:lnTo>
                  <a:lnTo>
                    <a:pt x="1022" y="174"/>
                  </a:lnTo>
                  <a:lnTo>
                    <a:pt x="1016" y="186"/>
                  </a:lnTo>
                  <a:lnTo>
                    <a:pt x="1012" y="190"/>
                  </a:lnTo>
                  <a:lnTo>
                    <a:pt x="1008" y="194"/>
                  </a:lnTo>
                  <a:lnTo>
                    <a:pt x="1004" y="194"/>
                  </a:lnTo>
                  <a:lnTo>
                    <a:pt x="1002" y="194"/>
                  </a:lnTo>
                  <a:lnTo>
                    <a:pt x="1000" y="194"/>
                  </a:lnTo>
                  <a:lnTo>
                    <a:pt x="994" y="192"/>
                  </a:lnTo>
                  <a:lnTo>
                    <a:pt x="986" y="186"/>
                  </a:lnTo>
                  <a:lnTo>
                    <a:pt x="982" y="180"/>
                  </a:lnTo>
                  <a:lnTo>
                    <a:pt x="980" y="172"/>
                  </a:lnTo>
                  <a:lnTo>
                    <a:pt x="980" y="168"/>
                  </a:lnTo>
                  <a:lnTo>
                    <a:pt x="976" y="156"/>
                  </a:lnTo>
                  <a:lnTo>
                    <a:pt x="964" y="104"/>
                  </a:lnTo>
                  <a:lnTo>
                    <a:pt x="962" y="98"/>
                  </a:lnTo>
                  <a:lnTo>
                    <a:pt x="960" y="90"/>
                  </a:lnTo>
                  <a:lnTo>
                    <a:pt x="950" y="70"/>
                  </a:lnTo>
                  <a:lnTo>
                    <a:pt x="918" y="28"/>
                  </a:lnTo>
                  <a:lnTo>
                    <a:pt x="890" y="12"/>
                  </a:lnTo>
                  <a:lnTo>
                    <a:pt x="856" y="2"/>
                  </a:lnTo>
                  <a:lnTo>
                    <a:pt x="836" y="0"/>
                  </a:lnTo>
                  <a:lnTo>
                    <a:pt x="814" y="2"/>
                  </a:lnTo>
                  <a:lnTo>
                    <a:pt x="780" y="12"/>
                  </a:lnTo>
                  <a:lnTo>
                    <a:pt x="754" y="28"/>
                  </a:lnTo>
                  <a:lnTo>
                    <a:pt x="734" y="48"/>
                  </a:lnTo>
                  <a:lnTo>
                    <a:pt x="720" y="70"/>
                  </a:lnTo>
                  <a:lnTo>
                    <a:pt x="712" y="90"/>
                  </a:lnTo>
                  <a:lnTo>
                    <a:pt x="706" y="116"/>
                  </a:lnTo>
                  <a:lnTo>
                    <a:pt x="698" y="144"/>
                  </a:lnTo>
                  <a:lnTo>
                    <a:pt x="698" y="146"/>
                  </a:lnTo>
                  <a:lnTo>
                    <a:pt x="696" y="152"/>
                  </a:lnTo>
                  <a:lnTo>
                    <a:pt x="692" y="174"/>
                  </a:lnTo>
                  <a:lnTo>
                    <a:pt x="686" y="184"/>
                  </a:lnTo>
                  <a:lnTo>
                    <a:pt x="682" y="190"/>
                  </a:lnTo>
                  <a:lnTo>
                    <a:pt x="678" y="194"/>
                  </a:lnTo>
                  <a:lnTo>
                    <a:pt x="674" y="194"/>
                  </a:lnTo>
                  <a:lnTo>
                    <a:pt x="670" y="194"/>
                  </a:lnTo>
                  <a:lnTo>
                    <a:pt x="668" y="194"/>
                  </a:lnTo>
                  <a:lnTo>
                    <a:pt x="664" y="194"/>
                  </a:lnTo>
                  <a:lnTo>
                    <a:pt x="660" y="190"/>
                  </a:lnTo>
                  <a:lnTo>
                    <a:pt x="654" y="186"/>
                  </a:lnTo>
                  <a:lnTo>
                    <a:pt x="650" y="176"/>
                  </a:lnTo>
                  <a:lnTo>
                    <a:pt x="650" y="172"/>
                  </a:lnTo>
                  <a:lnTo>
                    <a:pt x="648" y="168"/>
                  </a:lnTo>
                  <a:lnTo>
                    <a:pt x="646" y="156"/>
                  </a:lnTo>
                  <a:lnTo>
                    <a:pt x="640" y="130"/>
                  </a:lnTo>
                  <a:lnTo>
                    <a:pt x="632" y="104"/>
                  </a:lnTo>
                  <a:lnTo>
                    <a:pt x="632" y="98"/>
                  </a:lnTo>
                  <a:lnTo>
                    <a:pt x="628" y="90"/>
                  </a:lnTo>
                  <a:lnTo>
                    <a:pt x="620" y="70"/>
                  </a:lnTo>
                  <a:lnTo>
                    <a:pt x="586" y="28"/>
                  </a:lnTo>
                  <a:lnTo>
                    <a:pt x="562" y="12"/>
                  </a:lnTo>
                  <a:lnTo>
                    <a:pt x="526" y="2"/>
                  </a:lnTo>
                  <a:lnTo>
                    <a:pt x="506" y="0"/>
                  </a:lnTo>
                  <a:lnTo>
                    <a:pt x="484" y="2"/>
                  </a:lnTo>
                  <a:lnTo>
                    <a:pt x="450" y="12"/>
                  </a:lnTo>
                  <a:lnTo>
                    <a:pt x="424" y="28"/>
                  </a:lnTo>
                  <a:lnTo>
                    <a:pt x="404" y="48"/>
                  </a:lnTo>
                  <a:lnTo>
                    <a:pt x="390" y="70"/>
                  </a:lnTo>
                  <a:lnTo>
                    <a:pt x="382" y="90"/>
                  </a:lnTo>
                  <a:lnTo>
                    <a:pt x="374" y="116"/>
                  </a:lnTo>
                  <a:lnTo>
                    <a:pt x="368" y="142"/>
                  </a:lnTo>
                  <a:lnTo>
                    <a:pt x="368" y="146"/>
                  </a:lnTo>
                  <a:lnTo>
                    <a:pt x="366" y="150"/>
                  </a:lnTo>
                  <a:lnTo>
                    <a:pt x="360" y="174"/>
                  </a:lnTo>
                  <a:lnTo>
                    <a:pt x="356" y="184"/>
                  </a:lnTo>
                  <a:lnTo>
                    <a:pt x="352" y="190"/>
                  </a:lnTo>
                  <a:lnTo>
                    <a:pt x="346" y="194"/>
                  </a:lnTo>
                  <a:lnTo>
                    <a:pt x="342" y="194"/>
                  </a:lnTo>
                  <a:lnTo>
                    <a:pt x="340" y="194"/>
                  </a:lnTo>
                  <a:lnTo>
                    <a:pt x="336" y="194"/>
                  </a:lnTo>
                  <a:lnTo>
                    <a:pt x="334" y="194"/>
                  </a:lnTo>
                  <a:lnTo>
                    <a:pt x="330" y="190"/>
                  </a:lnTo>
                  <a:lnTo>
                    <a:pt x="324" y="186"/>
                  </a:lnTo>
                  <a:lnTo>
                    <a:pt x="320" y="176"/>
                  </a:lnTo>
                  <a:lnTo>
                    <a:pt x="320" y="172"/>
                  </a:lnTo>
                  <a:lnTo>
                    <a:pt x="318" y="168"/>
                  </a:lnTo>
                  <a:lnTo>
                    <a:pt x="316" y="156"/>
                  </a:lnTo>
                  <a:lnTo>
                    <a:pt x="302" y="104"/>
                  </a:lnTo>
                  <a:lnTo>
                    <a:pt x="300" y="98"/>
                  </a:lnTo>
                  <a:lnTo>
                    <a:pt x="298" y="90"/>
                  </a:lnTo>
                  <a:lnTo>
                    <a:pt x="290" y="70"/>
                  </a:lnTo>
                  <a:lnTo>
                    <a:pt x="256" y="28"/>
                  </a:lnTo>
                  <a:lnTo>
                    <a:pt x="230" y="12"/>
                  </a:lnTo>
                  <a:lnTo>
                    <a:pt x="196" y="2"/>
                  </a:lnTo>
                  <a:lnTo>
                    <a:pt x="176" y="0"/>
                  </a:lnTo>
                  <a:lnTo>
                    <a:pt x="154" y="2"/>
                  </a:lnTo>
                  <a:lnTo>
                    <a:pt x="120" y="12"/>
                  </a:lnTo>
                  <a:lnTo>
                    <a:pt x="94" y="28"/>
                  </a:lnTo>
                  <a:lnTo>
                    <a:pt x="74" y="48"/>
                  </a:lnTo>
                  <a:lnTo>
                    <a:pt x="60" y="7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6" y="112"/>
                  </a:lnTo>
                  <a:lnTo>
                    <a:pt x="42" y="128"/>
                  </a:lnTo>
                  <a:lnTo>
                    <a:pt x="38" y="144"/>
                  </a:lnTo>
                  <a:lnTo>
                    <a:pt x="38" y="146"/>
                  </a:lnTo>
                  <a:lnTo>
                    <a:pt x="32" y="166"/>
                  </a:lnTo>
                  <a:lnTo>
                    <a:pt x="30" y="176"/>
                  </a:lnTo>
                  <a:lnTo>
                    <a:pt x="26" y="186"/>
                  </a:lnTo>
                  <a:lnTo>
                    <a:pt x="20" y="190"/>
                  </a:lnTo>
                  <a:lnTo>
                    <a:pt x="16" y="194"/>
                  </a:lnTo>
                  <a:lnTo>
                    <a:pt x="12" y="194"/>
                  </a:lnTo>
                  <a:lnTo>
                    <a:pt x="10" y="194"/>
                  </a:lnTo>
                  <a:lnTo>
                    <a:pt x="8" y="196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36"/>
                  </a:lnTo>
                  <a:lnTo>
                    <a:pt x="0" y="414"/>
                  </a:lnTo>
                  <a:lnTo>
                    <a:pt x="10" y="414"/>
                  </a:lnTo>
                  <a:lnTo>
                    <a:pt x="12" y="414"/>
                  </a:lnTo>
                  <a:lnTo>
                    <a:pt x="16" y="416"/>
                  </a:lnTo>
                  <a:lnTo>
                    <a:pt x="22" y="418"/>
                  </a:lnTo>
                  <a:lnTo>
                    <a:pt x="26" y="424"/>
                  </a:lnTo>
                  <a:lnTo>
                    <a:pt x="30" y="432"/>
                  </a:lnTo>
                  <a:lnTo>
                    <a:pt x="32" y="436"/>
                  </a:lnTo>
                  <a:lnTo>
                    <a:pt x="32" y="438"/>
                  </a:lnTo>
                  <a:lnTo>
                    <a:pt x="32" y="440"/>
                  </a:lnTo>
                  <a:lnTo>
                    <a:pt x="34" y="452"/>
                  </a:lnTo>
                  <a:lnTo>
                    <a:pt x="36" y="462"/>
                  </a:lnTo>
                  <a:lnTo>
                    <a:pt x="38" y="462"/>
                  </a:lnTo>
                  <a:lnTo>
                    <a:pt x="38" y="466"/>
                  </a:lnTo>
                  <a:lnTo>
                    <a:pt x="44" y="492"/>
                  </a:lnTo>
                  <a:lnTo>
                    <a:pt x="52" y="518"/>
                  </a:lnTo>
                  <a:lnTo>
                    <a:pt x="60" y="538"/>
                  </a:lnTo>
                  <a:lnTo>
                    <a:pt x="94" y="582"/>
                  </a:lnTo>
                  <a:lnTo>
                    <a:pt x="120" y="598"/>
                  </a:lnTo>
                  <a:lnTo>
                    <a:pt x="154" y="608"/>
                  </a:lnTo>
                  <a:lnTo>
                    <a:pt x="176" y="608"/>
                  </a:lnTo>
                  <a:lnTo>
                    <a:pt x="196" y="608"/>
                  </a:lnTo>
                  <a:lnTo>
                    <a:pt x="230" y="598"/>
                  </a:lnTo>
                  <a:lnTo>
                    <a:pt x="256" y="582"/>
                  </a:lnTo>
                  <a:lnTo>
                    <a:pt x="276" y="560"/>
                  </a:lnTo>
                  <a:lnTo>
                    <a:pt x="290" y="538"/>
                  </a:lnTo>
                  <a:lnTo>
                    <a:pt x="298" y="522"/>
                  </a:lnTo>
                  <a:lnTo>
                    <a:pt x="302" y="504"/>
                  </a:lnTo>
                  <a:lnTo>
                    <a:pt x="312" y="466"/>
                  </a:lnTo>
                  <a:lnTo>
                    <a:pt x="314" y="462"/>
                  </a:lnTo>
                  <a:lnTo>
                    <a:pt x="314" y="458"/>
                  </a:lnTo>
                  <a:lnTo>
                    <a:pt x="320" y="434"/>
                  </a:lnTo>
                  <a:lnTo>
                    <a:pt x="326" y="424"/>
                  </a:lnTo>
                  <a:lnTo>
                    <a:pt x="328" y="420"/>
                  </a:lnTo>
                  <a:lnTo>
                    <a:pt x="334" y="416"/>
                  </a:lnTo>
                  <a:lnTo>
                    <a:pt x="338" y="414"/>
                  </a:lnTo>
                  <a:lnTo>
                    <a:pt x="340" y="414"/>
                  </a:lnTo>
                  <a:lnTo>
                    <a:pt x="344" y="414"/>
                  </a:lnTo>
                  <a:lnTo>
                    <a:pt x="348" y="416"/>
                  </a:lnTo>
                  <a:lnTo>
                    <a:pt x="352" y="420"/>
                  </a:lnTo>
                  <a:lnTo>
                    <a:pt x="358" y="430"/>
                  </a:lnTo>
                  <a:lnTo>
                    <a:pt x="362" y="442"/>
                  </a:lnTo>
                  <a:lnTo>
                    <a:pt x="364" y="452"/>
                  </a:lnTo>
                  <a:lnTo>
                    <a:pt x="366" y="462"/>
                  </a:lnTo>
                  <a:lnTo>
                    <a:pt x="368" y="462"/>
                  </a:lnTo>
                  <a:lnTo>
                    <a:pt x="368" y="466"/>
                  </a:lnTo>
                  <a:lnTo>
                    <a:pt x="374" y="492"/>
                  </a:lnTo>
                  <a:lnTo>
                    <a:pt x="382" y="518"/>
                  </a:lnTo>
                  <a:lnTo>
                    <a:pt x="390" y="538"/>
                  </a:lnTo>
                  <a:lnTo>
                    <a:pt x="424" y="582"/>
                  </a:lnTo>
                  <a:lnTo>
                    <a:pt x="450" y="598"/>
                  </a:lnTo>
                  <a:lnTo>
                    <a:pt x="484" y="608"/>
                  </a:lnTo>
                  <a:lnTo>
                    <a:pt x="506" y="608"/>
                  </a:lnTo>
                  <a:lnTo>
                    <a:pt x="526" y="608"/>
                  </a:lnTo>
                  <a:lnTo>
                    <a:pt x="562" y="598"/>
                  </a:lnTo>
                  <a:lnTo>
                    <a:pt x="586" y="582"/>
                  </a:lnTo>
                  <a:lnTo>
                    <a:pt x="606" y="560"/>
                  </a:lnTo>
                  <a:lnTo>
                    <a:pt x="620" y="538"/>
                  </a:lnTo>
                  <a:lnTo>
                    <a:pt x="628" y="520"/>
                  </a:lnTo>
                  <a:lnTo>
                    <a:pt x="634" y="502"/>
                  </a:lnTo>
                  <a:lnTo>
                    <a:pt x="644" y="462"/>
                  </a:lnTo>
                  <a:lnTo>
                    <a:pt x="644" y="458"/>
                  </a:lnTo>
                  <a:lnTo>
                    <a:pt x="646" y="446"/>
                  </a:lnTo>
                  <a:lnTo>
                    <a:pt x="650" y="436"/>
                  </a:lnTo>
                  <a:lnTo>
                    <a:pt x="654" y="428"/>
                  </a:lnTo>
                  <a:lnTo>
                    <a:pt x="658" y="420"/>
                  </a:lnTo>
                  <a:lnTo>
                    <a:pt x="664" y="416"/>
                  </a:lnTo>
                  <a:lnTo>
                    <a:pt x="668" y="414"/>
                  </a:lnTo>
                  <a:lnTo>
                    <a:pt x="670" y="414"/>
                  </a:lnTo>
                  <a:lnTo>
                    <a:pt x="672" y="414"/>
                  </a:lnTo>
                  <a:lnTo>
                    <a:pt x="678" y="416"/>
                  </a:lnTo>
                  <a:lnTo>
                    <a:pt x="682" y="420"/>
                  </a:lnTo>
                  <a:lnTo>
                    <a:pt x="686" y="424"/>
                  </a:lnTo>
                  <a:lnTo>
                    <a:pt x="690" y="430"/>
                  </a:lnTo>
                  <a:lnTo>
                    <a:pt x="692" y="442"/>
                  </a:lnTo>
                  <a:lnTo>
                    <a:pt x="696" y="452"/>
                  </a:lnTo>
                  <a:lnTo>
                    <a:pt x="698" y="462"/>
                  </a:lnTo>
                  <a:lnTo>
                    <a:pt x="698" y="466"/>
                  </a:lnTo>
                  <a:lnTo>
                    <a:pt x="706" y="492"/>
                  </a:lnTo>
                  <a:lnTo>
                    <a:pt x="712" y="518"/>
                  </a:lnTo>
                  <a:lnTo>
                    <a:pt x="720" y="538"/>
                  </a:lnTo>
                  <a:lnTo>
                    <a:pt x="754" y="582"/>
                  </a:lnTo>
                  <a:lnTo>
                    <a:pt x="780" y="598"/>
                  </a:lnTo>
                  <a:lnTo>
                    <a:pt x="814" y="608"/>
                  </a:lnTo>
                  <a:lnTo>
                    <a:pt x="836" y="608"/>
                  </a:lnTo>
                  <a:lnTo>
                    <a:pt x="856" y="608"/>
                  </a:lnTo>
                  <a:lnTo>
                    <a:pt x="890" y="598"/>
                  </a:lnTo>
                  <a:lnTo>
                    <a:pt x="918" y="582"/>
                  </a:lnTo>
                  <a:lnTo>
                    <a:pt x="938" y="560"/>
                  </a:lnTo>
                  <a:lnTo>
                    <a:pt x="950" y="538"/>
                  </a:lnTo>
                  <a:lnTo>
                    <a:pt x="958" y="520"/>
                  </a:lnTo>
                  <a:lnTo>
                    <a:pt x="964" y="502"/>
                  </a:lnTo>
                  <a:lnTo>
                    <a:pt x="974" y="462"/>
                  </a:lnTo>
                  <a:lnTo>
                    <a:pt x="974" y="458"/>
                  </a:lnTo>
                  <a:lnTo>
                    <a:pt x="978" y="446"/>
                  </a:lnTo>
                  <a:lnTo>
                    <a:pt x="980" y="436"/>
                  </a:lnTo>
                  <a:lnTo>
                    <a:pt x="984" y="428"/>
                  </a:lnTo>
                  <a:lnTo>
                    <a:pt x="990" y="420"/>
                  </a:lnTo>
                  <a:lnTo>
                    <a:pt x="994" y="416"/>
                  </a:lnTo>
                  <a:lnTo>
                    <a:pt x="998" y="414"/>
                  </a:lnTo>
                  <a:lnTo>
                    <a:pt x="1000" y="414"/>
                  </a:lnTo>
                  <a:lnTo>
                    <a:pt x="1002" y="414"/>
                  </a:lnTo>
                  <a:lnTo>
                    <a:pt x="1004" y="414"/>
                  </a:lnTo>
                  <a:lnTo>
                    <a:pt x="1010" y="416"/>
                  </a:lnTo>
                  <a:lnTo>
                    <a:pt x="1014" y="420"/>
                  </a:lnTo>
                  <a:lnTo>
                    <a:pt x="1020" y="430"/>
                  </a:lnTo>
                  <a:lnTo>
                    <a:pt x="1024" y="442"/>
                  </a:lnTo>
                  <a:lnTo>
                    <a:pt x="1026" y="452"/>
                  </a:lnTo>
                  <a:lnTo>
                    <a:pt x="1028" y="462"/>
                  </a:lnTo>
                  <a:lnTo>
                    <a:pt x="1030" y="462"/>
                  </a:lnTo>
                  <a:lnTo>
                    <a:pt x="1030" y="466"/>
                  </a:lnTo>
                  <a:lnTo>
                    <a:pt x="1036" y="492"/>
                  </a:lnTo>
                  <a:lnTo>
                    <a:pt x="1044" y="518"/>
                  </a:lnTo>
                  <a:lnTo>
                    <a:pt x="1052" y="538"/>
                  </a:lnTo>
                  <a:lnTo>
                    <a:pt x="1086" y="582"/>
                  </a:lnTo>
                  <a:lnTo>
                    <a:pt x="1112" y="598"/>
                  </a:lnTo>
                  <a:lnTo>
                    <a:pt x="1146" y="608"/>
                  </a:lnTo>
                  <a:lnTo>
                    <a:pt x="1166" y="608"/>
                  </a:lnTo>
                  <a:lnTo>
                    <a:pt x="1188" y="608"/>
                  </a:lnTo>
                  <a:lnTo>
                    <a:pt x="1222" y="598"/>
                  </a:lnTo>
                  <a:lnTo>
                    <a:pt x="1248" y="582"/>
                  </a:lnTo>
                  <a:lnTo>
                    <a:pt x="1268" y="560"/>
                  </a:lnTo>
                  <a:lnTo>
                    <a:pt x="1282" y="538"/>
                  </a:lnTo>
                  <a:lnTo>
                    <a:pt x="1290" y="520"/>
                  </a:lnTo>
                  <a:lnTo>
                    <a:pt x="1296" y="502"/>
                  </a:lnTo>
                  <a:lnTo>
                    <a:pt x="1306" y="462"/>
                  </a:lnTo>
                  <a:lnTo>
                    <a:pt x="1306" y="458"/>
                  </a:lnTo>
                  <a:lnTo>
                    <a:pt x="1308" y="446"/>
                  </a:lnTo>
                  <a:lnTo>
                    <a:pt x="1310" y="436"/>
                  </a:lnTo>
                  <a:lnTo>
                    <a:pt x="1314" y="428"/>
                  </a:lnTo>
                  <a:lnTo>
                    <a:pt x="1320" y="420"/>
                  </a:lnTo>
                  <a:lnTo>
                    <a:pt x="1324" y="416"/>
                  </a:lnTo>
                  <a:lnTo>
                    <a:pt x="1330" y="414"/>
                  </a:lnTo>
                  <a:lnTo>
                    <a:pt x="1332" y="414"/>
                  </a:lnTo>
                  <a:lnTo>
                    <a:pt x="1336" y="414"/>
                  </a:lnTo>
                  <a:lnTo>
                    <a:pt x="1340" y="416"/>
                  </a:lnTo>
                  <a:lnTo>
                    <a:pt x="1344" y="420"/>
                  </a:lnTo>
                  <a:lnTo>
                    <a:pt x="1350" y="430"/>
                  </a:lnTo>
                  <a:lnTo>
                    <a:pt x="1354" y="442"/>
                  </a:lnTo>
                  <a:lnTo>
                    <a:pt x="1356" y="452"/>
                  </a:lnTo>
                  <a:lnTo>
                    <a:pt x="1358" y="462"/>
                  </a:lnTo>
                  <a:lnTo>
                    <a:pt x="1360" y="466"/>
                  </a:lnTo>
                  <a:lnTo>
                    <a:pt x="1366" y="492"/>
                  </a:lnTo>
                  <a:lnTo>
                    <a:pt x="1374" y="518"/>
                  </a:lnTo>
                  <a:lnTo>
                    <a:pt x="1382" y="538"/>
                  </a:lnTo>
                  <a:lnTo>
                    <a:pt x="1414" y="582"/>
                  </a:lnTo>
                  <a:lnTo>
                    <a:pt x="1442" y="598"/>
                  </a:lnTo>
                  <a:lnTo>
                    <a:pt x="1476" y="608"/>
                  </a:lnTo>
                  <a:lnTo>
                    <a:pt x="1498" y="608"/>
                  </a:lnTo>
                  <a:lnTo>
                    <a:pt x="1518" y="608"/>
                  </a:lnTo>
                  <a:lnTo>
                    <a:pt x="1552" y="598"/>
                  </a:lnTo>
                  <a:lnTo>
                    <a:pt x="1578" y="582"/>
                  </a:lnTo>
                  <a:lnTo>
                    <a:pt x="1598" y="560"/>
                  </a:lnTo>
                  <a:lnTo>
                    <a:pt x="1612" y="538"/>
                  </a:lnTo>
                  <a:lnTo>
                    <a:pt x="1620" y="522"/>
                  </a:lnTo>
                  <a:lnTo>
                    <a:pt x="1626" y="504"/>
                  </a:lnTo>
                  <a:lnTo>
                    <a:pt x="1634" y="466"/>
                  </a:lnTo>
                  <a:lnTo>
                    <a:pt x="1636" y="462"/>
                  </a:lnTo>
                  <a:lnTo>
                    <a:pt x="1636" y="458"/>
                  </a:lnTo>
                  <a:lnTo>
                    <a:pt x="1642" y="434"/>
                  </a:lnTo>
                  <a:lnTo>
                    <a:pt x="1646" y="424"/>
                  </a:lnTo>
                  <a:lnTo>
                    <a:pt x="1650" y="420"/>
                  </a:lnTo>
                  <a:lnTo>
                    <a:pt x="1656" y="416"/>
                  </a:lnTo>
                  <a:lnTo>
                    <a:pt x="1660" y="414"/>
                  </a:lnTo>
                  <a:lnTo>
                    <a:pt x="1662" y="414"/>
                  </a:lnTo>
                  <a:lnTo>
                    <a:pt x="1672" y="414"/>
                  </a:lnTo>
                  <a:lnTo>
                    <a:pt x="1672" y="278"/>
                  </a:lnTo>
                  <a:lnTo>
                    <a:pt x="1672" y="200"/>
                  </a:lnTo>
                  <a:lnTo>
                    <a:pt x="1672" y="194"/>
                  </a:lnTo>
                  <a:lnTo>
                    <a:pt x="1666" y="194"/>
                  </a:lnTo>
                  <a:lnTo>
                    <a:pt x="1662" y="196"/>
                  </a:lnTo>
                  <a:lnTo>
                    <a:pt x="1662" y="19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6" name="Freeform 262"/>
            <p:cNvSpPr>
              <a:spLocks/>
            </p:cNvSpPr>
            <p:nvPr/>
          </p:nvSpPr>
          <p:spPr bwMode="auto">
            <a:xfrm>
              <a:off x="10166350" y="27616150"/>
              <a:ext cx="2593975" cy="904875"/>
            </a:xfrm>
            <a:custGeom>
              <a:avLst/>
              <a:gdLst>
                <a:gd name="T0" fmla="*/ 2147483647 w 1634"/>
                <a:gd name="T1" fmla="*/ 2147483647 h 570"/>
                <a:gd name="T2" fmla="*/ 2147483647 w 1634"/>
                <a:gd name="T3" fmla="*/ 2147483647 h 570"/>
                <a:gd name="T4" fmla="*/ 2147483647 w 1634"/>
                <a:gd name="T5" fmla="*/ 2147483647 h 570"/>
                <a:gd name="T6" fmla="*/ 2147483647 w 1634"/>
                <a:gd name="T7" fmla="*/ 2147483647 h 570"/>
                <a:gd name="T8" fmla="*/ 2147483647 w 1634"/>
                <a:gd name="T9" fmla="*/ 2147483647 h 570"/>
                <a:gd name="T10" fmla="*/ 2147483647 w 1634"/>
                <a:gd name="T11" fmla="*/ 2147483647 h 570"/>
                <a:gd name="T12" fmla="*/ 2147483647 w 1634"/>
                <a:gd name="T13" fmla="*/ 2147483647 h 570"/>
                <a:gd name="T14" fmla="*/ 2147483647 w 1634"/>
                <a:gd name="T15" fmla="*/ 2147483647 h 570"/>
                <a:gd name="T16" fmla="*/ 2147483647 w 1634"/>
                <a:gd name="T17" fmla="*/ 2147483647 h 570"/>
                <a:gd name="T18" fmla="*/ 2147483647 w 1634"/>
                <a:gd name="T19" fmla="*/ 2147483647 h 570"/>
                <a:gd name="T20" fmla="*/ 2147483647 w 1634"/>
                <a:gd name="T21" fmla="*/ 2147483647 h 570"/>
                <a:gd name="T22" fmla="*/ 2147483647 w 1634"/>
                <a:gd name="T23" fmla="*/ 2147483647 h 570"/>
                <a:gd name="T24" fmla="*/ 2147483647 w 1634"/>
                <a:gd name="T25" fmla="*/ 2147483647 h 570"/>
                <a:gd name="T26" fmla="*/ 2147483647 w 1634"/>
                <a:gd name="T27" fmla="*/ 2147483647 h 570"/>
                <a:gd name="T28" fmla="*/ 2147483647 w 1634"/>
                <a:gd name="T29" fmla="*/ 2147483647 h 570"/>
                <a:gd name="T30" fmla="*/ 2147483647 w 1634"/>
                <a:gd name="T31" fmla="*/ 2147483647 h 570"/>
                <a:gd name="T32" fmla="*/ 2147483647 w 1634"/>
                <a:gd name="T33" fmla="*/ 2147483647 h 570"/>
                <a:gd name="T34" fmla="*/ 2147483647 w 1634"/>
                <a:gd name="T35" fmla="*/ 2147483647 h 570"/>
                <a:gd name="T36" fmla="*/ 2147483647 w 1634"/>
                <a:gd name="T37" fmla="*/ 2147483647 h 570"/>
                <a:gd name="T38" fmla="*/ 2147483647 w 1634"/>
                <a:gd name="T39" fmla="*/ 2147483647 h 570"/>
                <a:gd name="T40" fmla="*/ 2147483647 w 1634"/>
                <a:gd name="T41" fmla="*/ 2147483647 h 570"/>
                <a:gd name="T42" fmla="*/ 2147483647 w 1634"/>
                <a:gd name="T43" fmla="*/ 2147483647 h 570"/>
                <a:gd name="T44" fmla="*/ 2147483647 w 1634"/>
                <a:gd name="T45" fmla="*/ 2147483647 h 570"/>
                <a:gd name="T46" fmla="*/ 2147483647 w 1634"/>
                <a:gd name="T47" fmla="*/ 2147483647 h 570"/>
                <a:gd name="T48" fmla="*/ 2147483647 w 1634"/>
                <a:gd name="T49" fmla="*/ 2147483647 h 570"/>
                <a:gd name="T50" fmla="*/ 2147483647 w 1634"/>
                <a:gd name="T51" fmla="*/ 2147483647 h 570"/>
                <a:gd name="T52" fmla="*/ 2147483647 w 1634"/>
                <a:gd name="T53" fmla="*/ 2147483647 h 570"/>
                <a:gd name="T54" fmla="*/ 2147483647 w 1634"/>
                <a:gd name="T55" fmla="*/ 2147483647 h 570"/>
                <a:gd name="T56" fmla="*/ 2147483647 w 1634"/>
                <a:gd name="T57" fmla="*/ 2147483647 h 570"/>
                <a:gd name="T58" fmla="*/ 0 w 1634"/>
                <a:gd name="T59" fmla="*/ 2147483647 h 570"/>
                <a:gd name="T60" fmla="*/ 2147483647 w 1634"/>
                <a:gd name="T61" fmla="*/ 2147483647 h 570"/>
                <a:gd name="T62" fmla="*/ 2147483647 w 1634"/>
                <a:gd name="T63" fmla="*/ 2147483647 h 570"/>
                <a:gd name="T64" fmla="*/ 2147483647 w 1634"/>
                <a:gd name="T65" fmla="*/ 0 h 570"/>
                <a:gd name="T66" fmla="*/ 2147483647 w 1634"/>
                <a:gd name="T67" fmla="*/ 2147483647 h 570"/>
                <a:gd name="T68" fmla="*/ 2147483647 w 1634"/>
                <a:gd name="T69" fmla="*/ 2147483647 h 570"/>
                <a:gd name="T70" fmla="*/ 2147483647 w 1634"/>
                <a:gd name="T71" fmla="*/ 2147483647 h 570"/>
                <a:gd name="T72" fmla="*/ 2147483647 w 1634"/>
                <a:gd name="T73" fmla="*/ 2147483647 h 570"/>
                <a:gd name="T74" fmla="*/ 2147483647 w 1634"/>
                <a:gd name="T75" fmla="*/ 2147483647 h 570"/>
                <a:gd name="T76" fmla="*/ 2147483647 w 1634"/>
                <a:gd name="T77" fmla="*/ 2147483647 h 570"/>
                <a:gd name="T78" fmla="*/ 2147483647 w 1634"/>
                <a:gd name="T79" fmla="*/ 2147483647 h 570"/>
                <a:gd name="T80" fmla="*/ 2147483647 w 1634"/>
                <a:gd name="T81" fmla="*/ 2147483647 h 570"/>
                <a:gd name="T82" fmla="*/ 2147483647 w 1634"/>
                <a:gd name="T83" fmla="*/ 2147483647 h 570"/>
                <a:gd name="T84" fmla="*/ 2147483647 w 1634"/>
                <a:gd name="T85" fmla="*/ 2147483647 h 570"/>
                <a:gd name="T86" fmla="*/ 2147483647 w 1634"/>
                <a:gd name="T87" fmla="*/ 0 h 570"/>
                <a:gd name="T88" fmla="*/ 2147483647 w 1634"/>
                <a:gd name="T89" fmla="*/ 2147483647 h 570"/>
                <a:gd name="T90" fmla="*/ 2147483647 w 1634"/>
                <a:gd name="T91" fmla="*/ 2147483647 h 570"/>
                <a:gd name="T92" fmla="*/ 2147483647 w 1634"/>
                <a:gd name="T93" fmla="*/ 2147483647 h 570"/>
                <a:gd name="T94" fmla="*/ 2147483647 w 1634"/>
                <a:gd name="T95" fmla="*/ 2147483647 h 570"/>
                <a:gd name="T96" fmla="*/ 2147483647 w 1634"/>
                <a:gd name="T97" fmla="*/ 2147483647 h 570"/>
                <a:gd name="T98" fmla="*/ 2147483647 w 1634"/>
                <a:gd name="T99" fmla="*/ 2147483647 h 570"/>
                <a:gd name="T100" fmla="*/ 2147483647 w 1634"/>
                <a:gd name="T101" fmla="*/ 2147483647 h 570"/>
                <a:gd name="T102" fmla="*/ 2147483647 w 1634"/>
                <a:gd name="T103" fmla="*/ 2147483647 h 570"/>
                <a:gd name="T104" fmla="*/ 2147483647 w 1634"/>
                <a:gd name="T105" fmla="*/ 2147483647 h 570"/>
                <a:gd name="T106" fmla="*/ 2147483647 w 1634"/>
                <a:gd name="T107" fmla="*/ 2147483647 h 570"/>
                <a:gd name="T108" fmla="*/ 2147483647 w 1634"/>
                <a:gd name="T109" fmla="*/ 0 h 570"/>
                <a:gd name="T110" fmla="*/ 2147483647 w 1634"/>
                <a:gd name="T111" fmla="*/ 2147483647 h 570"/>
                <a:gd name="T112" fmla="*/ 2147483647 w 1634"/>
                <a:gd name="T113" fmla="*/ 2147483647 h 570"/>
                <a:gd name="T114" fmla="*/ 2147483647 w 1634"/>
                <a:gd name="T115" fmla="*/ 2147483647 h 5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34"/>
                <a:gd name="T175" fmla="*/ 0 h 570"/>
                <a:gd name="T176" fmla="*/ 1634 w 1634"/>
                <a:gd name="T177" fmla="*/ 570 h 5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34" h="570">
                  <a:moveTo>
                    <a:pt x="1634" y="376"/>
                  </a:moveTo>
                  <a:lnTo>
                    <a:pt x="1630" y="378"/>
                  </a:lnTo>
                  <a:lnTo>
                    <a:pt x="1624" y="380"/>
                  </a:lnTo>
                  <a:lnTo>
                    <a:pt x="1614" y="390"/>
                  </a:lnTo>
                  <a:lnTo>
                    <a:pt x="1604" y="406"/>
                  </a:lnTo>
                  <a:lnTo>
                    <a:pt x="1604" y="412"/>
                  </a:lnTo>
                  <a:lnTo>
                    <a:pt x="1602" y="416"/>
                  </a:lnTo>
                  <a:lnTo>
                    <a:pt x="1598" y="428"/>
                  </a:lnTo>
                  <a:lnTo>
                    <a:pt x="1596" y="438"/>
                  </a:lnTo>
                  <a:lnTo>
                    <a:pt x="1590" y="462"/>
                  </a:lnTo>
                  <a:lnTo>
                    <a:pt x="1584" y="484"/>
                  </a:lnTo>
                  <a:lnTo>
                    <a:pt x="1582" y="494"/>
                  </a:lnTo>
                  <a:lnTo>
                    <a:pt x="1574" y="512"/>
                  </a:lnTo>
                  <a:lnTo>
                    <a:pt x="1544" y="548"/>
                  </a:lnTo>
                  <a:lnTo>
                    <a:pt x="1522" y="562"/>
                  </a:lnTo>
                  <a:lnTo>
                    <a:pt x="1494" y="568"/>
                  </a:lnTo>
                  <a:lnTo>
                    <a:pt x="1478" y="570"/>
                  </a:lnTo>
                  <a:lnTo>
                    <a:pt x="1460" y="568"/>
                  </a:lnTo>
                  <a:lnTo>
                    <a:pt x="1432" y="562"/>
                  </a:lnTo>
                  <a:lnTo>
                    <a:pt x="1408" y="548"/>
                  </a:lnTo>
                  <a:lnTo>
                    <a:pt x="1392" y="530"/>
                  </a:lnTo>
                  <a:lnTo>
                    <a:pt x="1380" y="512"/>
                  </a:lnTo>
                  <a:lnTo>
                    <a:pt x="1374" y="494"/>
                  </a:lnTo>
                  <a:lnTo>
                    <a:pt x="1366" y="476"/>
                  </a:lnTo>
                  <a:lnTo>
                    <a:pt x="1358" y="438"/>
                  </a:lnTo>
                  <a:lnTo>
                    <a:pt x="1358" y="434"/>
                  </a:lnTo>
                  <a:lnTo>
                    <a:pt x="1354" y="422"/>
                  </a:lnTo>
                  <a:lnTo>
                    <a:pt x="1350" y="406"/>
                  </a:lnTo>
                  <a:lnTo>
                    <a:pt x="1342" y="392"/>
                  </a:lnTo>
                  <a:lnTo>
                    <a:pt x="1338" y="386"/>
                  </a:lnTo>
                  <a:lnTo>
                    <a:pt x="1332" y="382"/>
                  </a:lnTo>
                  <a:lnTo>
                    <a:pt x="1324" y="378"/>
                  </a:lnTo>
                  <a:lnTo>
                    <a:pt x="1316" y="376"/>
                  </a:lnTo>
                  <a:lnTo>
                    <a:pt x="1312" y="374"/>
                  </a:lnTo>
                  <a:lnTo>
                    <a:pt x="1306" y="376"/>
                  </a:lnTo>
                  <a:lnTo>
                    <a:pt x="1290" y="382"/>
                  </a:lnTo>
                  <a:lnTo>
                    <a:pt x="1280" y="394"/>
                  </a:lnTo>
                  <a:lnTo>
                    <a:pt x="1274" y="404"/>
                  </a:lnTo>
                  <a:lnTo>
                    <a:pt x="1268" y="428"/>
                  </a:lnTo>
                  <a:lnTo>
                    <a:pt x="1266" y="438"/>
                  </a:lnTo>
                  <a:lnTo>
                    <a:pt x="1264" y="442"/>
                  </a:lnTo>
                  <a:lnTo>
                    <a:pt x="1252" y="494"/>
                  </a:lnTo>
                  <a:lnTo>
                    <a:pt x="1242" y="512"/>
                  </a:lnTo>
                  <a:lnTo>
                    <a:pt x="1214" y="548"/>
                  </a:lnTo>
                  <a:lnTo>
                    <a:pt x="1192" y="562"/>
                  </a:lnTo>
                  <a:lnTo>
                    <a:pt x="1164" y="568"/>
                  </a:lnTo>
                  <a:lnTo>
                    <a:pt x="1146" y="570"/>
                  </a:lnTo>
                  <a:lnTo>
                    <a:pt x="1130" y="568"/>
                  </a:lnTo>
                  <a:lnTo>
                    <a:pt x="1100" y="562"/>
                  </a:lnTo>
                  <a:lnTo>
                    <a:pt x="1078" y="548"/>
                  </a:lnTo>
                  <a:lnTo>
                    <a:pt x="1062" y="530"/>
                  </a:lnTo>
                  <a:lnTo>
                    <a:pt x="1050" y="512"/>
                  </a:lnTo>
                  <a:lnTo>
                    <a:pt x="1042" y="494"/>
                  </a:lnTo>
                  <a:lnTo>
                    <a:pt x="1036" y="476"/>
                  </a:lnTo>
                  <a:lnTo>
                    <a:pt x="1028" y="438"/>
                  </a:lnTo>
                  <a:lnTo>
                    <a:pt x="1026" y="434"/>
                  </a:lnTo>
                  <a:lnTo>
                    <a:pt x="1024" y="422"/>
                  </a:lnTo>
                  <a:lnTo>
                    <a:pt x="1020" y="406"/>
                  </a:lnTo>
                  <a:lnTo>
                    <a:pt x="1012" y="392"/>
                  </a:lnTo>
                  <a:lnTo>
                    <a:pt x="1008" y="386"/>
                  </a:lnTo>
                  <a:lnTo>
                    <a:pt x="1002" y="382"/>
                  </a:lnTo>
                  <a:lnTo>
                    <a:pt x="994" y="378"/>
                  </a:lnTo>
                  <a:lnTo>
                    <a:pt x="986" y="376"/>
                  </a:lnTo>
                  <a:lnTo>
                    <a:pt x="982" y="374"/>
                  </a:lnTo>
                  <a:lnTo>
                    <a:pt x="976" y="376"/>
                  </a:lnTo>
                  <a:lnTo>
                    <a:pt x="968" y="378"/>
                  </a:lnTo>
                  <a:lnTo>
                    <a:pt x="958" y="384"/>
                  </a:lnTo>
                  <a:lnTo>
                    <a:pt x="950" y="394"/>
                  </a:lnTo>
                  <a:lnTo>
                    <a:pt x="944" y="404"/>
                  </a:lnTo>
                  <a:lnTo>
                    <a:pt x="940" y="416"/>
                  </a:lnTo>
                  <a:lnTo>
                    <a:pt x="938" y="428"/>
                  </a:lnTo>
                  <a:lnTo>
                    <a:pt x="936" y="438"/>
                  </a:lnTo>
                  <a:lnTo>
                    <a:pt x="930" y="460"/>
                  </a:lnTo>
                  <a:lnTo>
                    <a:pt x="924" y="484"/>
                  </a:lnTo>
                  <a:lnTo>
                    <a:pt x="920" y="494"/>
                  </a:lnTo>
                  <a:lnTo>
                    <a:pt x="912" y="512"/>
                  </a:lnTo>
                  <a:lnTo>
                    <a:pt x="884" y="548"/>
                  </a:lnTo>
                  <a:lnTo>
                    <a:pt x="862" y="562"/>
                  </a:lnTo>
                  <a:lnTo>
                    <a:pt x="832" y="568"/>
                  </a:lnTo>
                  <a:lnTo>
                    <a:pt x="816" y="570"/>
                  </a:lnTo>
                  <a:lnTo>
                    <a:pt x="798" y="568"/>
                  </a:lnTo>
                  <a:lnTo>
                    <a:pt x="770" y="562"/>
                  </a:lnTo>
                  <a:lnTo>
                    <a:pt x="748" y="548"/>
                  </a:lnTo>
                  <a:lnTo>
                    <a:pt x="732" y="530"/>
                  </a:lnTo>
                  <a:lnTo>
                    <a:pt x="720" y="512"/>
                  </a:lnTo>
                  <a:lnTo>
                    <a:pt x="712" y="494"/>
                  </a:lnTo>
                  <a:lnTo>
                    <a:pt x="706" y="476"/>
                  </a:lnTo>
                  <a:lnTo>
                    <a:pt x="698" y="438"/>
                  </a:lnTo>
                  <a:lnTo>
                    <a:pt x="696" y="434"/>
                  </a:lnTo>
                  <a:lnTo>
                    <a:pt x="694" y="422"/>
                  </a:lnTo>
                  <a:lnTo>
                    <a:pt x="688" y="406"/>
                  </a:lnTo>
                  <a:lnTo>
                    <a:pt x="682" y="392"/>
                  </a:lnTo>
                  <a:lnTo>
                    <a:pt x="676" y="386"/>
                  </a:lnTo>
                  <a:lnTo>
                    <a:pt x="670" y="382"/>
                  </a:lnTo>
                  <a:lnTo>
                    <a:pt x="664" y="378"/>
                  </a:lnTo>
                  <a:lnTo>
                    <a:pt x="656" y="376"/>
                  </a:lnTo>
                  <a:lnTo>
                    <a:pt x="652" y="374"/>
                  </a:lnTo>
                  <a:lnTo>
                    <a:pt x="650" y="374"/>
                  </a:lnTo>
                  <a:lnTo>
                    <a:pt x="646" y="376"/>
                  </a:lnTo>
                  <a:lnTo>
                    <a:pt x="630" y="382"/>
                  </a:lnTo>
                  <a:lnTo>
                    <a:pt x="620" y="392"/>
                  </a:lnTo>
                  <a:lnTo>
                    <a:pt x="614" y="402"/>
                  </a:lnTo>
                  <a:lnTo>
                    <a:pt x="610" y="414"/>
                  </a:lnTo>
                  <a:lnTo>
                    <a:pt x="608" y="428"/>
                  </a:lnTo>
                  <a:lnTo>
                    <a:pt x="606" y="438"/>
                  </a:lnTo>
                  <a:lnTo>
                    <a:pt x="604" y="442"/>
                  </a:lnTo>
                  <a:lnTo>
                    <a:pt x="590" y="494"/>
                  </a:lnTo>
                  <a:lnTo>
                    <a:pt x="582" y="512"/>
                  </a:lnTo>
                  <a:lnTo>
                    <a:pt x="554" y="548"/>
                  </a:lnTo>
                  <a:lnTo>
                    <a:pt x="532" y="562"/>
                  </a:lnTo>
                  <a:lnTo>
                    <a:pt x="502" y="568"/>
                  </a:lnTo>
                  <a:lnTo>
                    <a:pt x="486" y="570"/>
                  </a:lnTo>
                  <a:lnTo>
                    <a:pt x="468" y="568"/>
                  </a:lnTo>
                  <a:lnTo>
                    <a:pt x="440" y="562"/>
                  </a:lnTo>
                  <a:lnTo>
                    <a:pt x="418" y="548"/>
                  </a:lnTo>
                  <a:lnTo>
                    <a:pt x="400" y="530"/>
                  </a:lnTo>
                  <a:lnTo>
                    <a:pt x="388" y="512"/>
                  </a:lnTo>
                  <a:lnTo>
                    <a:pt x="382" y="496"/>
                  </a:lnTo>
                  <a:lnTo>
                    <a:pt x="376" y="476"/>
                  </a:lnTo>
                  <a:lnTo>
                    <a:pt x="366" y="438"/>
                  </a:lnTo>
                  <a:lnTo>
                    <a:pt x="366" y="434"/>
                  </a:lnTo>
                  <a:lnTo>
                    <a:pt x="362" y="422"/>
                  </a:lnTo>
                  <a:lnTo>
                    <a:pt x="358" y="406"/>
                  </a:lnTo>
                  <a:lnTo>
                    <a:pt x="352" y="392"/>
                  </a:lnTo>
                  <a:lnTo>
                    <a:pt x="346" y="386"/>
                  </a:lnTo>
                  <a:lnTo>
                    <a:pt x="340" y="382"/>
                  </a:lnTo>
                  <a:lnTo>
                    <a:pt x="334" y="378"/>
                  </a:lnTo>
                  <a:lnTo>
                    <a:pt x="326" y="376"/>
                  </a:lnTo>
                  <a:lnTo>
                    <a:pt x="322" y="374"/>
                  </a:lnTo>
                  <a:lnTo>
                    <a:pt x="320" y="374"/>
                  </a:lnTo>
                  <a:lnTo>
                    <a:pt x="314" y="376"/>
                  </a:lnTo>
                  <a:lnTo>
                    <a:pt x="308" y="378"/>
                  </a:lnTo>
                  <a:lnTo>
                    <a:pt x="296" y="384"/>
                  </a:lnTo>
                  <a:lnTo>
                    <a:pt x="288" y="394"/>
                  </a:lnTo>
                  <a:lnTo>
                    <a:pt x="282" y="404"/>
                  </a:lnTo>
                  <a:lnTo>
                    <a:pt x="280" y="416"/>
                  </a:lnTo>
                  <a:lnTo>
                    <a:pt x="276" y="428"/>
                  </a:lnTo>
                  <a:lnTo>
                    <a:pt x="274" y="438"/>
                  </a:lnTo>
                  <a:lnTo>
                    <a:pt x="260" y="494"/>
                  </a:lnTo>
                  <a:lnTo>
                    <a:pt x="252" y="512"/>
                  </a:lnTo>
                  <a:lnTo>
                    <a:pt x="222" y="548"/>
                  </a:lnTo>
                  <a:lnTo>
                    <a:pt x="200" y="562"/>
                  </a:lnTo>
                  <a:lnTo>
                    <a:pt x="172" y="568"/>
                  </a:lnTo>
                  <a:lnTo>
                    <a:pt x="156" y="570"/>
                  </a:lnTo>
                  <a:lnTo>
                    <a:pt x="138" y="568"/>
                  </a:lnTo>
                  <a:lnTo>
                    <a:pt x="110" y="562"/>
                  </a:lnTo>
                  <a:lnTo>
                    <a:pt x="86" y="548"/>
                  </a:lnTo>
                  <a:lnTo>
                    <a:pt x="70" y="530"/>
                  </a:lnTo>
                  <a:lnTo>
                    <a:pt x="58" y="512"/>
                  </a:lnTo>
                  <a:lnTo>
                    <a:pt x="50" y="494"/>
                  </a:lnTo>
                  <a:lnTo>
                    <a:pt x="44" y="476"/>
                  </a:lnTo>
                  <a:lnTo>
                    <a:pt x="36" y="438"/>
                  </a:lnTo>
                  <a:lnTo>
                    <a:pt x="34" y="434"/>
                  </a:lnTo>
                  <a:lnTo>
                    <a:pt x="32" y="422"/>
                  </a:lnTo>
                  <a:lnTo>
                    <a:pt x="28" y="410"/>
                  </a:lnTo>
                  <a:lnTo>
                    <a:pt x="24" y="398"/>
                  </a:lnTo>
                  <a:lnTo>
                    <a:pt x="18" y="388"/>
                  </a:lnTo>
                  <a:lnTo>
                    <a:pt x="8" y="380"/>
                  </a:lnTo>
                  <a:lnTo>
                    <a:pt x="0" y="376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8" y="188"/>
                  </a:lnTo>
                  <a:lnTo>
                    <a:pt x="18" y="180"/>
                  </a:lnTo>
                  <a:lnTo>
                    <a:pt x="28" y="162"/>
                  </a:lnTo>
                  <a:lnTo>
                    <a:pt x="30" y="156"/>
                  </a:lnTo>
                  <a:lnTo>
                    <a:pt x="30" y="152"/>
                  </a:lnTo>
                  <a:lnTo>
                    <a:pt x="32" y="140"/>
                  </a:lnTo>
                  <a:lnTo>
                    <a:pt x="36" y="132"/>
                  </a:lnTo>
                  <a:lnTo>
                    <a:pt x="36" y="130"/>
                  </a:lnTo>
                  <a:lnTo>
                    <a:pt x="42" y="108"/>
                  </a:lnTo>
                  <a:lnTo>
                    <a:pt x="48" y="84"/>
                  </a:lnTo>
                  <a:lnTo>
                    <a:pt x="50" y="76"/>
                  </a:lnTo>
                  <a:lnTo>
                    <a:pt x="58" y="58"/>
                  </a:lnTo>
                  <a:lnTo>
                    <a:pt x="86" y="22"/>
                  </a:lnTo>
                  <a:lnTo>
                    <a:pt x="110" y="8"/>
                  </a:lnTo>
                  <a:lnTo>
                    <a:pt x="138" y="0"/>
                  </a:lnTo>
                  <a:lnTo>
                    <a:pt x="156" y="0"/>
                  </a:lnTo>
                  <a:lnTo>
                    <a:pt x="172" y="0"/>
                  </a:lnTo>
                  <a:lnTo>
                    <a:pt x="200" y="8"/>
                  </a:lnTo>
                  <a:lnTo>
                    <a:pt x="222" y="22"/>
                  </a:lnTo>
                  <a:lnTo>
                    <a:pt x="236" y="34"/>
                  </a:lnTo>
                  <a:lnTo>
                    <a:pt x="246" y="48"/>
                  </a:lnTo>
                  <a:lnTo>
                    <a:pt x="254" y="64"/>
                  </a:lnTo>
                  <a:lnTo>
                    <a:pt x="260" y="80"/>
                  </a:lnTo>
                  <a:lnTo>
                    <a:pt x="270" y="114"/>
                  </a:lnTo>
                  <a:lnTo>
                    <a:pt x="278" y="148"/>
                  </a:lnTo>
                  <a:lnTo>
                    <a:pt x="280" y="156"/>
                  </a:lnTo>
                  <a:lnTo>
                    <a:pt x="282" y="166"/>
                  </a:lnTo>
                  <a:lnTo>
                    <a:pt x="290" y="178"/>
                  </a:lnTo>
                  <a:lnTo>
                    <a:pt x="298" y="186"/>
                  </a:lnTo>
                  <a:lnTo>
                    <a:pt x="308" y="192"/>
                  </a:lnTo>
                  <a:lnTo>
                    <a:pt x="314" y="194"/>
                  </a:lnTo>
                  <a:lnTo>
                    <a:pt x="318" y="194"/>
                  </a:lnTo>
                  <a:lnTo>
                    <a:pt x="320" y="194"/>
                  </a:lnTo>
                  <a:lnTo>
                    <a:pt x="326" y="194"/>
                  </a:lnTo>
                  <a:lnTo>
                    <a:pt x="342" y="186"/>
                  </a:lnTo>
                  <a:lnTo>
                    <a:pt x="350" y="178"/>
                  </a:lnTo>
                  <a:lnTo>
                    <a:pt x="358" y="166"/>
                  </a:lnTo>
                  <a:lnTo>
                    <a:pt x="360" y="156"/>
                  </a:lnTo>
                  <a:lnTo>
                    <a:pt x="368" y="120"/>
                  </a:lnTo>
                  <a:lnTo>
                    <a:pt x="378" y="84"/>
                  </a:lnTo>
                  <a:lnTo>
                    <a:pt x="380" y="76"/>
                  </a:lnTo>
                  <a:lnTo>
                    <a:pt x="388" y="58"/>
                  </a:lnTo>
                  <a:lnTo>
                    <a:pt x="418" y="22"/>
                  </a:lnTo>
                  <a:lnTo>
                    <a:pt x="440" y="8"/>
                  </a:lnTo>
                  <a:lnTo>
                    <a:pt x="468" y="0"/>
                  </a:lnTo>
                  <a:lnTo>
                    <a:pt x="486" y="0"/>
                  </a:lnTo>
                  <a:lnTo>
                    <a:pt x="502" y="0"/>
                  </a:lnTo>
                  <a:lnTo>
                    <a:pt x="532" y="8"/>
                  </a:lnTo>
                  <a:lnTo>
                    <a:pt x="554" y="22"/>
                  </a:lnTo>
                  <a:lnTo>
                    <a:pt x="566" y="34"/>
                  </a:lnTo>
                  <a:lnTo>
                    <a:pt x="576" y="48"/>
                  </a:lnTo>
                  <a:lnTo>
                    <a:pt x="584" y="64"/>
                  </a:lnTo>
                  <a:lnTo>
                    <a:pt x="592" y="80"/>
                  </a:lnTo>
                  <a:lnTo>
                    <a:pt x="600" y="114"/>
                  </a:lnTo>
                  <a:lnTo>
                    <a:pt x="608" y="148"/>
                  </a:lnTo>
                  <a:lnTo>
                    <a:pt x="610" y="156"/>
                  </a:lnTo>
                  <a:lnTo>
                    <a:pt x="612" y="156"/>
                  </a:lnTo>
                  <a:lnTo>
                    <a:pt x="614" y="166"/>
                  </a:lnTo>
                  <a:lnTo>
                    <a:pt x="620" y="178"/>
                  </a:lnTo>
                  <a:lnTo>
                    <a:pt x="630" y="188"/>
                  </a:lnTo>
                  <a:lnTo>
                    <a:pt x="638" y="192"/>
                  </a:lnTo>
                  <a:lnTo>
                    <a:pt x="646" y="194"/>
                  </a:lnTo>
                  <a:lnTo>
                    <a:pt x="650" y="194"/>
                  </a:lnTo>
                  <a:lnTo>
                    <a:pt x="652" y="194"/>
                  </a:lnTo>
                  <a:lnTo>
                    <a:pt x="656" y="194"/>
                  </a:lnTo>
                  <a:lnTo>
                    <a:pt x="672" y="188"/>
                  </a:lnTo>
                  <a:lnTo>
                    <a:pt x="680" y="178"/>
                  </a:lnTo>
                  <a:lnTo>
                    <a:pt x="688" y="166"/>
                  </a:lnTo>
                  <a:lnTo>
                    <a:pt x="690" y="156"/>
                  </a:lnTo>
                  <a:lnTo>
                    <a:pt x="700" y="120"/>
                  </a:lnTo>
                  <a:lnTo>
                    <a:pt x="710" y="84"/>
                  </a:lnTo>
                  <a:lnTo>
                    <a:pt x="712" y="76"/>
                  </a:lnTo>
                  <a:lnTo>
                    <a:pt x="720" y="58"/>
                  </a:lnTo>
                  <a:lnTo>
                    <a:pt x="748" y="22"/>
                  </a:lnTo>
                  <a:lnTo>
                    <a:pt x="770" y="8"/>
                  </a:lnTo>
                  <a:lnTo>
                    <a:pt x="798" y="0"/>
                  </a:lnTo>
                  <a:lnTo>
                    <a:pt x="816" y="0"/>
                  </a:lnTo>
                  <a:lnTo>
                    <a:pt x="832" y="0"/>
                  </a:lnTo>
                  <a:lnTo>
                    <a:pt x="862" y="8"/>
                  </a:lnTo>
                  <a:lnTo>
                    <a:pt x="884" y="22"/>
                  </a:lnTo>
                  <a:lnTo>
                    <a:pt x="896" y="34"/>
                  </a:lnTo>
                  <a:lnTo>
                    <a:pt x="906" y="48"/>
                  </a:lnTo>
                  <a:lnTo>
                    <a:pt x="914" y="64"/>
                  </a:lnTo>
                  <a:lnTo>
                    <a:pt x="922" y="80"/>
                  </a:lnTo>
                  <a:lnTo>
                    <a:pt x="932" y="114"/>
                  </a:lnTo>
                  <a:lnTo>
                    <a:pt x="938" y="148"/>
                  </a:lnTo>
                  <a:lnTo>
                    <a:pt x="940" y="156"/>
                  </a:lnTo>
                  <a:lnTo>
                    <a:pt x="942" y="156"/>
                  </a:lnTo>
                  <a:lnTo>
                    <a:pt x="944" y="166"/>
                  </a:lnTo>
                  <a:lnTo>
                    <a:pt x="952" y="178"/>
                  </a:lnTo>
                  <a:lnTo>
                    <a:pt x="960" y="188"/>
                  </a:lnTo>
                  <a:lnTo>
                    <a:pt x="968" y="192"/>
                  </a:lnTo>
                  <a:lnTo>
                    <a:pt x="976" y="194"/>
                  </a:lnTo>
                  <a:lnTo>
                    <a:pt x="980" y="194"/>
                  </a:lnTo>
                  <a:lnTo>
                    <a:pt x="982" y="194"/>
                  </a:lnTo>
                  <a:lnTo>
                    <a:pt x="986" y="194"/>
                  </a:lnTo>
                  <a:lnTo>
                    <a:pt x="1002" y="188"/>
                  </a:lnTo>
                  <a:lnTo>
                    <a:pt x="1010" y="178"/>
                  </a:lnTo>
                  <a:lnTo>
                    <a:pt x="1018" y="166"/>
                  </a:lnTo>
                  <a:lnTo>
                    <a:pt x="1022" y="156"/>
                  </a:lnTo>
                  <a:lnTo>
                    <a:pt x="1030" y="120"/>
                  </a:lnTo>
                  <a:lnTo>
                    <a:pt x="1040" y="84"/>
                  </a:lnTo>
                  <a:lnTo>
                    <a:pt x="1042" y="76"/>
                  </a:lnTo>
                  <a:lnTo>
                    <a:pt x="1050" y="58"/>
                  </a:lnTo>
                  <a:lnTo>
                    <a:pt x="1078" y="22"/>
                  </a:lnTo>
                  <a:lnTo>
                    <a:pt x="1100" y="8"/>
                  </a:lnTo>
                  <a:lnTo>
                    <a:pt x="1130" y="0"/>
                  </a:lnTo>
                  <a:lnTo>
                    <a:pt x="1146" y="0"/>
                  </a:lnTo>
                  <a:lnTo>
                    <a:pt x="1164" y="0"/>
                  </a:lnTo>
                  <a:lnTo>
                    <a:pt x="1192" y="8"/>
                  </a:lnTo>
                  <a:lnTo>
                    <a:pt x="1214" y="22"/>
                  </a:lnTo>
                  <a:lnTo>
                    <a:pt x="1226" y="34"/>
                  </a:lnTo>
                  <a:lnTo>
                    <a:pt x="1238" y="48"/>
                  </a:lnTo>
                  <a:lnTo>
                    <a:pt x="1246" y="62"/>
                  </a:lnTo>
                  <a:lnTo>
                    <a:pt x="1252" y="80"/>
                  </a:lnTo>
                  <a:lnTo>
                    <a:pt x="1262" y="114"/>
                  </a:lnTo>
                  <a:lnTo>
                    <a:pt x="1270" y="148"/>
                  </a:lnTo>
                  <a:lnTo>
                    <a:pt x="1272" y="156"/>
                  </a:lnTo>
                  <a:lnTo>
                    <a:pt x="1274" y="166"/>
                  </a:lnTo>
                  <a:lnTo>
                    <a:pt x="1282" y="178"/>
                  </a:lnTo>
                  <a:lnTo>
                    <a:pt x="1290" y="188"/>
                  </a:lnTo>
                  <a:lnTo>
                    <a:pt x="1300" y="192"/>
                  </a:lnTo>
                  <a:lnTo>
                    <a:pt x="1306" y="194"/>
                  </a:lnTo>
                  <a:lnTo>
                    <a:pt x="1310" y="194"/>
                  </a:lnTo>
                  <a:lnTo>
                    <a:pt x="1312" y="194"/>
                  </a:lnTo>
                  <a:lnTo>
                    <a:pt x="1316" y="194"/>
                  </a:lnTo>
                  <a:lnTo>
                    <a:pt x="1332" y="188"/>
                  </a:lnTo>
                  <a:lnTo>
                    <a:pt x="1342" y="178"/>
                  </a:lnTo>
                  <a:lnTo>
                    <a:pt x="1348" y="166"/>
                  </a:lnTo>
                  <a:lnTo>
                    <a:pt x="1352" y="156"/>
                  </a:lnTo>
                  <a:lnTo>
                    <a:pt x="1360" y="120"/>
                  </a:lnTo>
                  <a:lnTo>
                    <a:pt x="1370" y="84"/>
                  </a:lnTo>
                  <a:lnTo>
                    <a:pt x="1372" y="76"/>
                  </a:lnTo>
                  <a:lnTo>
                    <a:pt x="1380" y="58"/>
                  </a:lnTo>
                  <a:lnTo>
                    <a:pt x="1408" y="22"/>
                  </a:lnTo>
                  <a:lnTo>
                    <a:pt x="1432" y="8"/>
                  </a:lnTo>
                  <a:lnTo>
                    <a:pt x="1460" y="0"/>
                  </a:lnTo>
                  <a:lnTo>
                    <a:pt x="1478" y="0"/>
                  </a:lnTo>
                  <a:lnTo>
                    <a:pt x="1494" y="0"/>
                  </a:lnTo>
                  <a:lnTo>
                    <a:pt x="1522" y="8"/>
                  </a:lnTo>
                  <a:lnTo>
                    <a:pt x="1544" y="22"/>
                  </a:lnTo>
                  <a:lnTo>
                    <a:pt x="1558" y="34"/>
                  </a:lnTo>
                  <a:lnTo>
                    <a:pt x="1568" y="48"/>
                  </a:lnTo>
                  <a:lnTo>
                    <a:pt x="1576" y="64"/>
                  </a:lnTo>
                  <a:lnTo>
                    <a:pt x="1582" y="80"/>
                  </a:lnTo>
                  <a:lnTo>
                    <a:pt x="1592" y="114"/>
                  </a:lnTo>
                  <a:lnTo>
                    <a:pt x="1600" y="148"/>
                  </a:lnTo>
                  <a:lnTo>
                    <a:pt x="1602" y="156"/>
                  </a:lnTo>
                  <a:lnTo>
                    <a:pt x="1604" y="156"/>
                  </a:lnTo>
                  <a:lnTo>
                    <a:pt x="1604" y="162"/>
                  </a:lnTo>
                  <a:lnTo>
                    <a:pt x="1608" y="172"/>
                  </a:lnTo>
                  <a:lnTo>
                    <a:pt x="1614" y="180"/>
                  </a:lnTo>
                  <a:lnTo>
                    <a:pt x="1622" y="186"/>
                  </a:lnTo>
                  <a:lnTo>
                    <a:pt x="1630" y="192"/>
                  </a:lnTo>
                  <a:lnTo>
                    <a:pt x="1634" y="192"/>
                  </a:lnTo>
                  <a:lnTo>
                    <a:pt x="1634" y="308"/>
                  </a:lnTo>
                  <a:lnTo>
                    <a:pt x="1632" y="372"/>
                  </a:lnTo>
                  <a:lnTo>
                    <a:pt x="1634" y="37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" name="Freeform 263"/>
            <p:cNvSpPr>
              <a:spLocks/>
            </p:cNvSpPr>
            <p:nvPr/>
          </p:nvSpPr>
          <p:spPr bwMode="auto">
            <a:xfrm>
              <a:off x="12388850" y="27905075"/>
              <a:ext cx="222250" cy="327025"/>
            </a:xfrm>
            <a:custGeom>
              <a:avLst/>
              <a:gdLst>
                <a:gd name="T0" fmla="*/ 2147483647 w 140"/>
                <a:gd name="T1" fmla="*/ 0 h 206"/>
                <a:gd name="T2" fmla="*/ 2147483647 w 140"/>
                <a:gd name="T3" fmla="*/ 2147483647 h 206"/>
                <a:gd name="T4" fmla="*/ 2147483647 w 140"/>
                <a:gd name="T5" fmla="*/ 2147483647 h 206"/>
                <a:gd name="T6" fmla="*/ 2147483647 w 140"/>
                <a:gd name="T7" fmla="*/ 2147483647 h 206"/>
                <a:gd name="T8" fmla="*/ 2147483647 w 140"/>
                <a:gd name="T9" fmla="*/ 2147483647 h 206"/>
                <a:gd name="T10" fmla="*/ 2147483647 w 140"/>
                <a:gd name="T11" fmla="*/ 2147483647 h 206"/>
                <a:gd name="T12" fmla="*/ 2147483647 w 140"/>
                <a:gd name="T13" fmla="*/ 2147483647 h 206"/>
                <a:gd name="T14" fmla="*/ 2147483647 w 140"/>
                <a:gd name="T15" fmla="*/ 2147483647 h 206"/>
                <a:gd name="T16" fmla="*/ 2147483647 w 140"/>
                <a:gd name="T17" fmla="*/ 2147483647 h 206"/>
                <a:gd name="T18" fmla="*/ 0 w 140"/>
                <a:gd name="T19" fmla="*/ 2147483647 h 206"/>
                <a:gd name="T20" fmla="*/ 0 w 140"/>
                <a:gd name="T21" fmla="*/ 2147483647 h 206"/>
                <a:gd name="T22" fmla="*/ 2147483647 w 140"/>
                <a:gd name="T23" fmla="*/ 2147483647 h 206"/>
                <a:gd name="T24" fmla="*/ 2147483647 w 140"/>
                <a:gd name="T25" fmla="*/ 2147483647 h 206"/>
                <a:gd name="T26" fmla="*/ 2147483647 w 140"/>
                <a:gd name="T27" fmla="*/ 2147483647 h 206"/>
                <a:gd name="T28" fmla="*/ 2147483647 w 140"/>
                <a:gd name="T29" fmla="*/ 2147483647 h 206"/>
                <a:gd name="T30" fmla="*/ 2147483647 w 140"/>
                <a:gd name="T31" fmla="*/ 2147483647 h 206"/>
                <a:gd name="T32" fmla="*/ 2147483647 w 140"/>
                <a:gd name="T33" fmla="*/ 2147483647 h 206"/>
                <a:gd name="T34" fmla="*/ 2147483647 w 140"/>
                <a:gd name="T35" fmla="*/ 2147483647 h 206"/>
                <a:gd name="T36" fmla="*/ 2147483647 w 140"/>
                <a:gd name="T37" fmla="*/ 2147483647 h 206"/>
                <a:gd name="T38" fmla="*/ 2147483647 w 140"/>
                <a:gd name="T39" fmla="*/ 2147483647 h 206"/>
                <a:gd name="T40" fmla="*/ 2147483647 w 140"/>
                <a:gd name="T41" fmla="*/ 2147483647 h 206"/>
                <a:gd name="T42" fmla="*/ 2147483647 w 140"/>
                <a:gd name="T43" fmla="*/ 2147483647 h 206"/>
                <a:gd name="T44" fmla="*/ 2147483647 w 140"/>
                <a:gd name="T45" fmla="*/ 2147483647 h 206"/>
                <a:gd name="T46" fmla="*/ 2147483647 w 140"/>
                <a:gd name="T47" fmla="*/ 2147483647 h 206"/>
                <a:gd name="T48" fmla="*/ 2147483647 w 140"/>
                <a:gd name="T49" fmla="*/ 2147483647 h 206"/>
                <a:gd name="T50" fmla="*/ 2147483647 w 140"/>
                <a:gd name="T51" fmla="*/ 2147483647 h 206"/>
                <a:gd name="T52" fmla="*/ 2147483647 w 140"/>
                <a:gd name="T53" fmla="*/ 2147483647 h 206"/>
                <a:gd name="T54" fmla="*/ 2147483647 w 140"/>
                <a:gd name="T55" fmla="*/ 2147483647 h 206"/>
                <a:gd name="T56" fmla="*/ 2147483647 w 140"/>
                <a:gd name="T57" fmla="*/ 2147483647 h 206"/>
                <a:gd name="T58" fmla="*/ 2147483647 w 140"/>
                <a:gd name="T59" fmla="*/ 2147483647 h 206"/>
                <a:gd name="T60" fmla="*/ 2147483647 w 140"/>
                <a:gd name="T61" fmla="*/ 2147483647 h 206"/>
                <a:gd name="T62" fmla="*/ 2147483647 w 140"/>
                <a:gd name="T63" fmla="*/ 2147483647 h 206"/>
                <a:gd name="T64" fmla="*/ 2147483647 w 140"/>
                <a:gd name="T65" fmla="*/ 2147483647 h 206"/>
                <a:gd name="T66" fmla="*/ 2147483647 w 140"/>
                <a:gd name="T67" fmla="*/ 2147483647 h 206"/>
                <a:gd name="T68" fmla="*/ 2147483647 w 140"/>
                <a:gd name="T69" fmla="*/ 2147483647 h 206"/>
                <a:gd name="T70" fmla="*/ 2147483647 w 140"/>
                <a:gd name="T71" fmla="*/ 2147483647 h 206"/>
                <a:gd name="T72" fmla="*/ 2147483647 w 140"/>
                <a:gd name="T73" fmla="*/ 2147483647 h 206"/>
                <a:gd name="T74" fmla="*/ 2147483647 w 140"/>
                <a:gd name="T75" fmla="*/ 2147483647 h 206"/>
                <a:gd name="T76" fmla="*/ 2147483647 w 140"/>
                <a:gd name="T77" fmla="*/ 2147483647 h 206"/>
                <a:gd name="T78" fmla="*/ 2147483647 w 140"/>
                <a:gd name="T79" fmla="*/ 2147483647 h 206"/>
                <a:gd name="T80" fmla="*/ 2147483647 w 140"/>
                <a:gd name="T81" fmla="*/ 2147483647 h 206"/>
                <a:gd name="T82" fmla="*/ 2147483647 w 140"/>
                <a:gd name="T83" fmla="*/ 2147483647 h 206"/>
                <a:gd name="T84" fmla="*/ 2147483647 w 140"/>
                <a:gd name="T85" fmla="*/ 2147483647 h 206"/>
                <a:gd name="T86" fmla="*/ 2147483647 w 140"/>
                <a:gd name="T87" fmla="*/ 2147483647 h 206"/>
                <a:gd name="T88" fmla="*/ 2147483647 w 140"/>
                <a:gd name="T89" fmla="*/ 2147483647 h 206"/>
                <a:gd name="T90" fmla="*/ 2147483647 w 140"/>
                <a:gd name="T91" fmla="*/ 2147483647 h 206"/>
                <a:gd name="T92" fmla="*/ 2147483647 w 140"/>
                <a:gd name="T93" fmla="*/ 2147483647 h 206"/>
                <a:gd name="T94" fmla="*/ 2147483647 w 140"/>
                <a:gd name="T95" fmla="*/ 0 h 206"/>
                <a:gd name="T96" fmla="*/ 2147483647 w 140"/>
                <a:gd name="T97" fmla="*/ 0 h 206"/>
                <a:gd name="T98" fmla="*/ 2147483647 w 140"/>
                <a:gd name="T99" fmla="*/ 0 h 2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0"/>
                <a:gd name="T151" fmla="*/ 0 h 206"/>
                <a:gd name="T152" fmla="*/ 140 w 140"/>
                <a:gd name="T153" fmla="*/ 206 h 2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0" h="206">
                  <a:moveTo>
                    <a:pt x="70" y="0"/>
                  </a:moveTo>
                  <a:lnTo>
                    <a:pt x="60" y="2"/>
                  </a:lnTo>
                  <a:lnTo>
                    <a:pt x="46" y="4"/>
                  </a:lnTo>
                  <a:lnTo>
                    <a:pt x="34" y="10"/>
                  </a:lnTo>
                  <a:lnTo>
                    <a:pt x="22" y="18"/>
                  </a:lnTo>
                  <a:lnTo>
                    <a:pt x="14" y="28"/>
                  </a:lnTo>
                  <a:lnTo>
                    <a:pt x="8" y="40"/>
                  </a:lnTo>
                  <a:lnTo>
                    <a:pt x="4" y="52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2" y="92"/>
                  </a:lnTo>
                  <a:lnTo>
                    <a:pt x="6" y="104"/>
                  </a:lnTo>
                  <a:lnTo>
                    <a:pt x="12" y="116"/>
                  </a:lnTo>
                  <a:lnTo>
                    <a:pt x="20" y="126"/>
                  </a:lnTo>
                  <a:lnTo>
                    <a:pt x="30" y="134"/>
                  </a:lnTo>
                  <a:lnTo>
                    <a:pt x="42" y="138"/>
                  </a:lnTo>
                  <a:lnTo>
                    <a:pt x="58" y="142"/>
                  </a:lnTo>
                  <a:lnTo>
                    <a:pt x="74" y="140"/>
                  </a:lnTo>
                  <a:lnTo>
                    <a:pt x="76" y="140"/>
                  </a:lnTo>
                  <a:lnTo>
                    <a:pt x="72" y="144"/>
                  </a:lnTo>
                  <a:lnTo>
                    <a:pt x="66" y="154"/>
                  </a:lnTo>
                  <a:lnTo>
                    <a:pt x="52" y="174"/>
                  </a:lnTo>
                  <a:lnTo>
                    <a:pt x="32" y="198"/>
                  </a:lnTo>
                  <a:lnTo>
                    <a:pt x="26" y="206"/>
                  </a:lnTo>
                  <a:lnTo>
                    <a:pt x="52" y="206"/>
                  </a:lnTo>
                  <a:lnTo>
                    <a:pt x="66" y="206"/>
                  </a:lnTo>
                  <a:lnTo>
                    <a:pt x="68" y="206"/>
                  </a:lnTo>
                  <a:lnTo>
                    <a:pt x="74" y="198"/>
                  </a:lnTo>
                  <a:lnTo>
                    <a:pt x="86" y="186"/>
                  </a:lnTo>
                  <a:lnTo>
                    <a:pt x="100" y="168"/>
                  </a:lnTo>
                  <a:lnTo>
                    <a:pt x="110" y="154"/>
                  </a:lnTo>
                  <a:lnTo>
                    <a:pt x="114" y="150"/>
                  </a:lnTo>
                  <a:lnTo>
                    <a:pt x="118" y="144"/>
                  </a:lnTo>
                  <a:lnTo>
                    <a:pt x="124" y="130"/>
                  </a:lnTo>
                  <a:lnTo>
                    <a:pt x="132" y="114"/>
                  </a:lnTo>
                  <a:lnTo>
                    <a:pt x="138" y="96"/>
                  </a:lnTo>
                  <a:lnTo>
                    <a:pt x="140" y="78"/>
                  </a:lnTo>
                  <a:lnTo>
                    <a:pt x="138" y="60"/>
                  </a:lnTo>
                  <a:lnTo>
                    <a:pt x="134" y="44"/>
                  </a:lnTo>
                  <a:lnTo>
                    <a:pt x="126" y="28"/>
                  </a:lnTo>
                  <a:lnTo>
                    <a:pt x="120" y="22"/>
                  </a:lnTo>
                  <a:lnTo>
                    <a:pt x="114" y="16"/>
                  </a:lnTo>
                  <a:lnTo>
                    <a:pt x="106" y="10"/>
                  </a:lnTo>
                  <a:lnTo>
                    <a:pt x="98" y="6"/>
                  </a:lnTo>
                  <a:lnTo>
                    <a:pt x="80" y="2"/>
                  </a:lnTo>
                  <a:lnTo>
                    <a:pt x="7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8" name="Freeform 264"/>
            <p:cNvSpPr>
              <a:spLocks/>
            </p:cNvSpPr>
            <p:nvPr/>
          </p:nvSpPr>
          <p:spPr bwMode="auto">
            <a:xfrm>
              <a:off x="12452350" y="27955875"/>
              <a:ext cx="98425" cy="127000"/>
            </a:xfrm>
            <a:custGeom>
              <a:avLst/>
              <a:gdLst>
                <a:gd name="T0" fmla="*/ 2147483647 w 62"/>
                <a:gd name="T1" fmla="*/ 2147483647 h 80"/>
                <a:gd name="T2" fmla="*/ 2147483647 w 62"/>
                <a:gd name="T3" fmla="*/ 2147483647 h 80"/>
                <a:gd name="T4" fmla="*/ 2147483647 w 62"/>
                <a:gd name="T5" fmla="*/ 2147483647 h 80"/>
                <a:gd name="T6" fmla="*/ 2147483647 w 62"/>
                <a:gd name="T7" fmla="*/ 2147483647 h 80"/>
                <a:gd name="T8" fmla="*/ 2147483647 w 62"/>
                <a:gd name="T9" fmla="*/ 2147483647 h 80"/>
                <a:gd name="T10" fmla="*/ 0 w 62"/>
                <a:gd name="T11" fmla="*/ 2147483647 h 80"/>
                <a:gd name="T12" fmla="*/ 0 w 62"/>
                <a:gd name="T13" fmla="*/ 2147483647 h 80"/>
                <a:gd name="T14" fmla="*/ 0 w 62"/>
                <a:gd name="T15" fmla="*/ 2147483647 h 80"/>
                <a:gd name="T16" fmla="*/ 0 w 62"/>
                <a:gd name="T17" fmla="*/ 2147483647 h 80"/>
                <a:gd name="T18" fmla="*/ 2147483647 w 62"/>
                <a:gd name="T19" fmla="*/ 2147483647 h 80"/>
                <a:gd name="T20" fmla="*/ 2147483647 w 62"/>
                <a:gd name="T21" fmla="*/ 2147483647 h 80"/>
                <a:gd name="T22" fmla="*/ 2147483647 w 62"/>
                <a:gd name="T23" fmla="*/ 2147483647 h 80"/>
                <a:gd name="T24" fmla="*/ 2147483647 w 62"/>
                <a:gd name="T25" fmla="*/ 2147483647 h 80"/>
                <a:gd name="T26" fmla="*/ 2147483647 w 62"/>
                <a:gd name="T27" fmla="*/ 0 h 80"/>
                <a:gd name="T28" fmla="*/ 2147483647 w 62"/>
                <a:gd name="T29" fmla="*/ 2147483647 h 80"/>
                <a:gd name="T30" fmla="*/ 2147483647 w 62"/>
                <a:gd name="T31" fmla="*/ 2147483647 h 80"/>
                <a:gd name="T32" fmla="*/ 2147483647 w 62"/>
                <a:gd name="T33" fmla="*/ 2147483647 h 80"/>
                <a:gd name="T34" fmla="*/ 2147483647 w 62"/>
                <a:gd name="T35" fmla="*/ 2147483647 h 80"/>
                <a:gd name="T36" fmla="*/ 2147483647 w 62"/>
                <a:gd name="T37" fmla="*/ 2147483647 h 80"/>
                <a:gd name="T38" fmla="*/ 2147483647 w 62"/>
                <a:gd name="T39" fmla="*/ 2147483647 h 80"/>
                <a:gd name="T40" fmla="*/ 2147483647 w 62"/>
                <a:gd name="T41" fmla="*/ 2147483647 h 80"/>
                <a:gd name="T42" fmla="*/ 2147483647 w 62"/>
                <a:gd name="T43" fmla="*/ 2147483647 h 80"/>
                <a:gd name="T44" fmla="*/ 2147483647 w 62"/>
                <a:gd name="T45" fmla="*/ 2147483647 h 80"/>
                <a:gd name="T46" fmla="*/ 2147483647 w 62"/>
                <a:gd name="T47" fmla="*/ 2147483647 h 80"/>
                <a:gd name="T48" fmla="*/ 2147483647 w 62"/>
                <a:gd name="T49" fmla="*/ 2147483647 h 80"/>
                <a:gd name="T50" fmla="*/ 2147483647 w 62"/>
                <a:gd name="T51" fmla="*/ 2147483647 h 80"/>
                <a:gd name="T52" fmla="*/ 2147483647 w 62"/>
                <a:gd name="T53" fmla="*/ 2147483647 h 80"/>
                <a:gd name="T54" fmla="*/ 2147483647 w 62"/>
                <a:gd name="T55" fmla="*/ 2147483647 h 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80"/>
                <a:gd name="T86" fmla="*/ 62 w 62"/>
                <a:gd name="T87" fmla="*/ 80 h 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80">
                  <a:moveTo>
                    <a:pt x="30" y="80"/>
                  </a:moveTo>
                  <a:lnTo>
                    <a:pt x="26" y="80"/>
                  </a:lnTo>
                  <a:lnTo>
                    <a:pt x="16" y="76"/>
                  </a:lnTo>
                  <a:lnTo>
                    <a:pt x="10" y="72"/>
                  </a:lnTo>
                  <a:lnTo>
                    <a:pt x="4" y="66"/>
                  </a:lnTo>
                  <a:lnTo>
                    <a:pt x="0" y="58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2" y="4"/>
                  </a:lnTo>
                  <a:lnTo>
                    <a:pt x="50" y="8"/>
                  </a:lnTo>
                  <a:lnTo>
                    <a:pt x="56" y="16"/>
                  </a:lnTo>
                  <a:lnTo>
                    <a:pt x="60" y="24"/>
                  </a:lnTo>
                  <a:lnTo>
                    <a:pt x="60" y="34"/>
                  </a:lnTo>
                  <a:lnTo>
                    <a:pt x="62" y="40"/>
                  </a:lnTo>
                  <a:lnTo>
                    <a:pt x="60" y="46"/>
                  </a:lnTo>
                  <a:lnTo>
                    <a:pt x="60" y="58"/>
                  </a:lnTo>
                  <a:lnTo>
                    <a:pt x="56" y="66"/>
                  </a:lnTo>
                  <a:lnTo>
                    <a:pt x="50" y="72"/>
                  </a:lnTo>
                  <a:lnTo>
                    <a:pt x="42" y="76"/>
                  </a:lnTo>
                  <a:lnTo>
                    <a:pt x="34" y="80"/>
                  </a:lnTo>
                  <a:lnTo>
                    <a:pt x="30" y="8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9" name="Freeform 265"/>
            <p:cNvSpPr>
              <a:spLocks noEditPoints="1"/>
            </p:cNvSpPr>
            <p:nvPr/>
          </p:nvSpPr>
          <p:spPr bwMode="auto">
            <a:xfrm>
              <a:off x="13004800" y="27908250"/>
              <a:ext cx="231775" cy="323850"/>
            </a:xfrm>
            <a:custGeom>
              <a:avLst/>
              <a:gdLst>
                <a:gd name="T0" fmla="*/ 2147483647 w 146"/>
                <a:gd name="T1" fmla="*/ 0 h 204"/>
                <a:gd name="T2" fmla="*/ 2147483647 w 146"/>
                <a:gd name="T3" fmla="*/ 0 h 204"/>
                <a:gd name="T4" fmla="*/ 2147483647 w 146"/>
                <a:gd name="T5" fmla="*/ 2147483647 h 204"/>
                <a:gd name="T6" fmla="*/ 2147483647 w 146"/>
                <a:gd name="T7" fmla="*/ 2147483647 h 204"/>
                <a:gd name="T8" fmla="*/ 2147483647 w 146"/>
                <a:gd name="T9" fmla="*/ 2147483647 h 204"/>
                <a:gd name="T10" fmla="*/ 2147483647 w 146"/>
                <a:gd name="T11" fmla="*/ 2147483647 h 204"/>
                <a:gd name="T12" fmla="*/ 2147483647 w 146"/>
                <a:gd name="T13" fmla="*/ 2147483647 h 204"/>
                <a:gd name="T14" fmla="*/ 2147483647 w 146"/>
                <a:gd name="T15" fmla="*/ 2147483647 h 204"/>
                <a:gd name="T16" fmla="*/ 2147483647 w 146"/>
                <a:gd name="T17" fmla="*/ 2147483647 h 204"/>
                <a:gd name="T18" fmla="*/ 2147483647 w 146"/>
                <a:gd name="T19" fmla="*/ 2147483647 h 204"/>
                <a:gd name="T20" fmla="*/ 2147483647 w 146"/>
                <a:gd name="T21" fmla="*/ 2147483647 h 204"/>
                <a:gd name="T22" fmla="*/ 2147483647 w 146"/>
                <a:gd name="T23" fmla="*/ 2147483647 h 204"/>
                <a:gd name="T24" fmla="*/ 2147483647 w 146"/>
                <a:gd name="T25" fmla="*/ 2147483647 h 204"/>
                <a:gd name="T26" fmla="*/ 2147483647 w 146"/>
                <a:gd name="T27" fmla="*/ 2147483647 h 204"/>
                <a:gd name="T28" fmla="*/ 2147483647 w 146"/>
                <a:gd name="T29" fmla="*/ 2147483647 h 204"/>
                <a:gd name="T30" fmla="*/ 2147483647 w 146"/>
                <a:gd name="T31" fmla="*/ 2147483647 h 204"/>
                <a:gd name="T32" fmla="*/ 2147483647 w 146"/>
                <a:gd name="T33" fmla="*/ 2147483647 h 204"/>
                <a:gd name="T34" fmla="*/ 2147483647 w 146"/>
                <a:gd name="T35" fmla="*/ 2147483647 h 204"/>
                <a:gd name="T36" fmla="*/ 2147483647 w 146"/>
                <a:gd name="T37" fmla="*/ 2147483647 h 204"/>
                <a:gd name="T38" fmla="*/ 2147483647 w 146"/>
                <a:gd name="T39" fmla="*/ 2147483647 h 204"/>
                <a:gd name="T40" fmla="*/ 0 w 146"/>
                <a:gd name="T41" fmla="*/ 2147483647 h 204"/>
                <a:gd name="T42" fmla="*/ 0 w 146"/>
                <a:gd name="T43" fmla="*/ 0 h 204"/>
                <a:gd name="T44" fmla="*/ 2147483647 w 146"/>
                <a:gd name="T45" fmla="*/ 0 h 204"/>
                <a:gd name="T46" fmla="*/ 2147483647 w 146"/>
                <a:gd name="T47" fmla="*/ 2147483647 h 204"/>
                <a:gd name="T48" fmla="*/ 2147483647 w 146"/>
                <a:gd name="T49" fmla="*/ 2147483647 h 204"/>
                <a:gd name="T50" fmla="*/ 2147483647 w 146"/>
                <a:gd name="T51" fmla="*/ 2147483647 h 204"/>
                <a:gd name="T52" fmla="*/ 2147483647 w 146"/>
                <a:gd name="T53" fmla="*/ 2147483647 h 204"/>
                <a:gd name="T54" fmla="*/ 2147483647 w 146"/>
                <a:gd name="T55" fmla="*/ 2147483647 h 204"/>
                <a:gd name="T56" fmla="*/ 2147483647 w 146"/>
                <a:gd name="T57" fmla="*/ 2147483647 h 204"/>
                <a:gd name="T58" fmla="*/ 2147483647 w 146"/>
                <a:gd name="T59" fmla="*/ 2147483647 h 204"/>
                <a:gd name="T60" fmla="*/ 2147483647 w 146"/>
                <a:gd name="T61" fmla="*/ 2147483647 h 204"/>
                <a:gd name="T62" fmla="*/ 2147483647 w 146"/>
                <a:gd name="T63" fmla="*/ 2147483647 h 204"/>
                <a:gd name="T64" fmla="*/ 2147483647 w 146"/>
                <a:gd name="T65" fmla="*/ 2147483647 h 204"/>
                <a:gd name="T66" fmla="*/ 2147483647 w 146"/>
                <a:gd name="T67" fmla="*/ 2147483647 h 204"/>
                <a:gd name="T68" fmla="*/ 2147483647 w 146"/>
                <a:gd name="T69" fmla="*/ 2147483647 h 204"/>
                <a:gd name="T70" fmla="*/ 2147483647 w 146"/>
                <a:gd name="T71" fmla="*/ 2147483647 h 204"/>
                <a:gd name="T72" fmla="*/ 2147483647 w 146"/>
                <a:gd name="T73" fmla="*/ 2147483647 h 204"/>
                <a:gd name="T74" fmla="*/ 2147483647 w 146"/>
                <a:gd name="T75" fmla="*/ 2147483647 h 204"/>
                <a:gd name="T76" fmla="*/ 2147483647 w 146"/>
                <a:gd name="T77" fmla="*/ 2147483647 h 204"/>
                <a:gd name="T78" fmla="*/ 2147483647 w 146"/>
                <a:gd name="T79" fmla="*/ 2147483647 h 204"/>
                <a:gd name="T80" fmla="*/ 2147483647 w 146"/>
                <a:gd name="T81" fmla="*/ 2147483647 h 204"/>
                <a:gd name="T82" fmla="*/ 2147483647 w 146"/>
                <a:gd name="T83" fmla="*/ 2147483647 h 204"/>
                <a:gd name="T84" fmla="*/ 2147483647 w 146"/>
                <a:gd name="T85" fmla="*/ 2147483647 h 204"/>
                <a:gd name="T86" fmla="*/ 2147483647 w 146"/>
                <a:gd name="T87" fmla="*/ 2147483647 h 204"/>
                <a:gd name="T88" fmla="*/ 2147483647 w 146"/>
                <a:gd name="T89" fmla="*/ 2147483647 h 204"/>
                <a:gd name="T90" fmla="*/ 2147483647 w 146"/>
                <a:gd name="T91" fmla="*/ 2147483647 h 204"/>
                <a:gd name="T92" fmla="*/ 2147483647 w 146"/>
                <a:gd name="T93" fmla="*/ 2147483647 h 204"/>
                <a:gd name="T94" fmla="*/ 2147483647 w 146"/>
                <a:gd name="T95" fmla="*/ 2147483647 h 204"/>
                <a:gd name="T96" fmla="*/ 2147483647 w 146"/>
                <a:gd name="T97" fmla="*/ 2147483647 h 204"/>
                <a:gd name="T98" fmla="*/ 2147483647 w 146"/>
                <a:gd name="T99" fmla="*/ 2147483647 h 2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6"/>
                <a:gd name="T151" fmla="*/ 0 h 204"/>
                <a:gd name="T152" fmla="*/ 146 w 146"/>
                <a:gd name="T153" fmla="*/ 204 h 20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6" h="204">
                  <a:moveTo>
                    <a:pt x="56" y="0"/>
                  </a:moveTo>
                  <a:lnTo>
                    <a:pt x="60" y="0"/>
                  </a:lnTo>
                  <a:lnTo>
                    <a:pt x="72" y="0"/>
                  </a:lnTo>
                  <a:lnTo>
                    <a:pt x="86" y="2"/>
                  </a:lnTo>
                  <a:lnTo>
                    <a:pt x="100" y="4"/>
                  </a:lnTo>
                  <a:lnTo>
                    <a:pt x="112" y="10"/>
                  </a:lnTo>
                  <a:lnTo>
                    <a:pt x="118" y="14"/>
                  </a:lnTo>
                  <a:lnTo>
                    <a:pt x="122" y="20"/>
                  </a:lnTo>
                  <a:lnTo>
                    <a:pt x="128" y="28"/>
                  </a:lnTo>
                  <a:lnTo>
                    <a:pt x="132" y="36"/>
                  </a:lnTo>
                  <a:lnTo>
                    <a:pt x="134" y="50"/>
                  </a:lnTo>
                  <a:lnTo>
                    <a:pt x="132" y="66"/>
                  </a:lnTo>
                  <a:lnTo>
                    <a:pt x="130" y="72"/>
                  </a:lnTo>
                  <a:lnTo>
                    <a:pt x="128" y="78"/>
                  </a:lnTo>
                  <a:lnTo>
                    <a:pt x="122" y="84"/>
                  </a:lnTo>
                  <a:lnTo>
                    <a:pt x="116" y="88"/>
                  </a:lnTo>
                  <a:lnTo>
                    <a:pt x="108" y="92"/>
                  </a:lnTo>
                  <a:lnTo>
                    <a:pt x="102" y="94"/>
                  </a:lnTo>
                  <a:lnTo>
                    <a:pt x="108" y="98"/>
                  </a:lnTo>
                  <a:lnTo>
                    <a:pt x="120" y="102"/>
                  </a:lnTo>
                  <a:lnTo>
                    <a:pt x="128" y="106"/>
                  </a:lnTo>
                  <a:lnTo>
                    <a:pt x="132" y="110"/>
                  </a:lnTo>
                  <a:lnTo>
                    <a:pt x="138" y="116"/>
                  </a:lnTo>
                  <a:lnTo>
                    <a:pt x="140" y="122"/>
                  </a:lnTo>
                  <a:lnTo>
                    <a:pt x="146" y="136"/>
                  </a:lnTo>
                  <a:lnTo>
                    <a:pt x="146" y="150"/>
                  </a:lnTo>
                  <a:lnTo>
                    <a:pt x="142" y="166"/>
                  </a:lnTo>
                  <a:lnTo>
                    <a:pt x="136" y="178"/>
                  </a:lnTo>
                  <a:lnTo>
                    <a:pt x="126" y="190"/>
                  </a:lnTo>
                  <a:lnTo>
                    <a:pt x="120" y="194"/>
                  </a:lnTo>
                  <a:lnTo>
                    <a:pt x="112" y="198"/>
                  </a:lnTo>
                  <a:lnTo>
                    <a:pt x="108" y="198"/>
                  </a:lnTo>
                  <a:lnTo>
                    <a:pt x="104" y="200"/>
                  </a:lnTo>
                  <a:lnTo>
                    <a:pt x="98" y="202"/>
                  </a:lnTo>
                  <a:lnTo>
                    <a:pt x="82" y="204"/>
                  </a:lnTo>
                  <a:lnTo>
                    <a:pt x="18" y="204"/>
                  </a:lnTo>
                  <a:lnTo>
                    <a:pt x="2" y="204"/>
                  </a:lnTo>
                  <a:lnTo>
                    <a:pt x="0" y="204"/>
                  </a:lnTo>
                  <a:lnTo>
                    <a:pt x="0" y="7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54" y="0"/>
                  </a:lnTo>
                  <a:lnTo>
                    <a:pt x="56" y="0"/>
                  </a:lnTo>
                  <a:close/>
                  <a:moveTo>
                    <a:pt x="56" y="82"/>
                  </a:moveTo>
                  <a:lnTo>
                    <a:pt x="66" y="82"/>
                  </a:lnTo>
                  <a:lnTo>
                    <a:pt x="7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0"/>
                  </a:lnTo>
                  <a:lnTo>
                    <a:pt x="96" y="64"/>
                  </a:lnTo>
                  <a:lnTo>
                    <a:pt x="98" y="56"/>
                  </a:lnTo>
                  <a:lnTo>
                    <a:pt x="96" y="56"/>
                  </a:lnTo>
                  <a:lnTo>
                    <a:pt x="96" y="50"/>
                  </a:lnTo>
                  <a:lnTo>
                    <a:pt x="92" y="42"/>
                  </a:lnTo>
                  <a:lnTo>
                    <a:pt x="86" y="36"/>
                  </a:lnTo>
                  <a:lnTo>
                    <a:pt x="84" y="36"/>
                  </a:lnTo>
                  <a:lnTo>
                    <a:pt x="84" y="34"/>
                  </a:lnTo>
                  <a:lnTo>
                    <a:pt x="80" y="34"/>
                  </a:lnTo>
                  <a:lnTo>
                    <a:pt x="70" y="32"/>
                  </a:lnTo>
                  <a:lnTo>
                    <a:pt x="58" y="32"/>
                  </a:lnTo>
                  <a:lnTo>
                    <a:pt x="54" y="32"/>
                  </a:lnTo>
                  <a:lnTo>
                    <a:pt x="38" y="32"/>
                  </a:lnTo>
                  <a:lnTo>
                    <a:pt x="38" y="64"/>
                  </a:lnTo>
                  <a:lnTo>
                    <a:pt x="38" y="82"/>
                  </a:lnTo>
                  <a:lnTo>
                    <a:pt x="56" y="82"/>
                  </a:lnTo>
                  <a:close/>
                  <a:moveTo>
                    <a:pt x="56" y="172"/>
                  </a:moveTo>
                  <a:lnTo>
                    <a:pt x="70" y="172"/>
                  </a:lnTo>
                  <a:lnTo>
                    <a:pt x="84" y="172"/>
                  </a:lnTo>
                  <a:lnTo>
                    <a:pt x="90" y="170"/>
                  </a:lnTo>
                  <a:lnTo>
                    <a:pt x="96" y="166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4" y="150"/>
                  </a:lnTo>
                  <a:lnTo>
                    <a:pt x="106" y="142"/>
                  </a:lnTo>
                  <a:lnTo>
                    <a:pt x="106" y="140"/>
                  </a:lnTo>
                  <a:lnTo>
                    <a:pt x="104" y="134"/>
                  </a:lnTo>
                  <a:lnTo>
                    <a:pt x="100" y="124"/>
                  </a:lnTo>
                  <a:lnTo>
                    <a:pt x="94" y="118"/>
                  </a:lnTo>
                  <a:lnTo>
                    <a:pt x="90" y="116"/>
                  </a:lnTo>
                  <a:lnTo>
                    <a:pt x="88" y="116"/>
                  </a:lnTo>
                  <a:lnTo>
                    <a:pt x="84" y="116"/>
                  </a:lnTo>
                  <a:lnTo>
                    <a:pt x="76" y="114"/>
                  </a:lnTo>
                  <a:lnTo>
                    <a:pt x="62" y="114"/>
                  </a:lnTo>
                  <a:lnTo>
                    <a:pt x="58" y="114"/>
                  </a:lnTo>
                  <a:lnTo>
                    <a:pt x="38" y="114"/>
                  </a:lnTo>
                  <a:lnTo>
                    <a:pt x="38" y="150"/>
                  </a:lnTo>
                  <a:lnTo>
                    <a:pt x="38" y="172"/>
                  </a:lnTo>
                  <a:lnTo>
                    <a:pt x="50" y="172"/>
                  </a:lnTo>
                  <a:lnTo>
                    <a:pt x="56" y="172"/>
                  </a:lnTo>
                  <a:close/>
                </a:path>
              </a:pathLst>
            </a:custGeom>
            <a:solidFill>
              <a:srgbClr val="0A0A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" name="Freeform 266"/>
            <p:cNvSpPr>
              <a:spLocks/>
            </p:cNvSpPr>
            <p:nvPr/>
          </p:nvSpPr>
          <p:spPr bwMode="auto">
            <a:xfrm>
              <a:off x="13004800" y="27908250"/>
              <a:ext cx="231775" cy="323850"/>
            </a:xfrm>
            <a:custGeom>
              <a:avLst/>
              <a:gdLst>
                <a:gd name="T0" fmla="*/ 2147483647 w 146"/>
                <a:gd name="T1" fmla="*/ 0 h 204"/>
                <a:gd name="T2" fmla="*/ 2147483647 w 146"/>
                <a:gd name="T3" fmla="*/ 0 h 204"/>
                <a:gd name="T4" fmla="*/ 2147483647 w 146"/>
                <a:gd name="T5" fmla="*/ 0 h 204"/>
                <a:gd name="T6" fmla="*/ 2147483647 w 146"/>
                <a:gd name="T7" fmla="*/ 0 h 204"/>
                <a:gd name="T8" fmla="*/ 2147483647 w 146"/>
                <a:gd name="T9" fmla="*/ 2147483647 h 204"/>
                <a:gd name="T10" fmla="*/ 2147483647 w 146"/>
                <a:gd name="T11" fmla="*/ 2147483647 h 204"/>
                <a:gd name="T12" fmla="*/ 2147483647 w 146"/>
                <a:gd name="T13" fmla="*/ 2147483647 h 204"/>
                <a:gd name="T14" fmla="*/ 2147483647 w 146"/>
                <a:gd name="T15" fmla="*/ 2147483647 h 204"/>
                <a:gd name="T16" fmla="*/ 2147483647 w 146"/>
                <a:gd name="T17" fmla="*/ 2147483647 h 204"/>
                <a:gd name="T18" fmla="*/ 2147483647 w 146"/>
                <a:gd name="T19" fmla="*/ 2147483647 h 204"/>
                <a:gd name="T20" fmla="*/ 2147483647 w 146"/>
                <a:gd name="T21" fmla="*/ 2147483647 h 204"/>
                <a:gd name="T22" fmla="*/ 2147483647 w 146"/>
                <a:gd name="T23" fmla="*/ 2147483647 h 204"/>
                <a:gd name="T24" fmla="*/ 2147483647 w 146"/>
                <a:gd name="T25" fmla="*/ 2147483647 h 204"/>
                <a:gd name="T26" fmla="*/ 2147483647 w 146"/>
                <a:gd name="T27" fmla="*/ 2147483647 h 204"/>
                <a:gd name="T28" fmla="*/ 2147483647 w 146"/>
                <a:gd name="T29" fmla="*/ 2147483647 h 204"/>
                <a:gd name="T30" fmla="*/ 2147483647 w 146"/>
                <a:gd name="T31" fmla="*/ 2147483647 h 204"/>
                <a:gd name="T32" fmla="*/ 2147483647 w 146"/>
                <a:gd name="T33" fmla="*/ 2147483647 h 204"/>
                <a:gd name="T34" fmla="*/ 2147483647 w 146"/>
                <a:gd name="T35" fmla="*/ 2147483647 h 204"/>
                <a:gd name="T36" fmla="*/ 2147483647 w 146"/>
                <a:gd name="T37" fmla="*/ 2147483647 h 204"/>
                <a:gd name="T38" fmla="*/ 2147483647 w 146"/>
                <a:gd name="T39" fmla="*/ 2147483647 h 204"/>
                <a:gd name="T40" fmla="*/ 2147483647 w 146"/>
                <a:gd name="T41" fmla="*/ 2147483647 h 204"/>
                <a:gd name="T42" fmla="*/ 2147483647 w 146"/>
                <a:gd name="T43" fmla="*/ 2147483647 h 204"/>
                <a:gd name="T44" fmla="*/ 2147483647 w 146"/>
                <a:gd name="T45" fmla="*/ 2147483647 h 204"/>
                <a:gd name="T46" fmla="*/ 2147483647 w 146"/>
                <a:gd name="T47" fmla="*/ 2147483647 h 204"/>
                <a:gd name="T48" fmla="*/ 2147483647 w 146"/>
                <a:gd name="T49" fmla="*/ 2147483647 h 204"/>
                <a:gd name="T50" fmla="*/ 2147483647 w 146"/>
                <a:gd name="T51" fmla="*/ 2147483647 h 204"/>
                <a:gd name="T52" fmla="*/ 2147483647 w 146"/>
                <a:gd name="T53" fmla="*/ 2147483647 h 204"/>
                <a:gd name="T54" fmla="*/ 2147483647 w 146"/>
                <a:gd name="T55" fmla="*/ 2147483647 h 204"/>
                <a:gd name="T56" fmla="*/ 2147483647 w 146"/>
                <a:gd name="T57" fmla="*/ 2147483647 h 204"/>
                <a:gd name="T58" fmla="*/ 2147483647 w 146"/>
                <a:gd name="T59" fmla="*/ 2147483647 h 204"/>
                <a:gd name="T60" fmla="*/ 2147483647 w 146"/>
                <a:gd name="T61" fmla="*/ 2147483647 h 204"/>
                <a:gd name="T62" fmla="*/ 2147483647 w 146"/>
                <a:gd name="T63" fmla="*/ 2147483647 h 204"/>
                <a:gd name="T64" fmla="*/ 2147483647 w 146"/>
                <a:gd name="T65" fmla="*/ 2147483647 h 204"/>
                <a:gd name="T66" fmla="*/ 2147483647 w 146"/>
                <a:gd name="T67" fmla="*/ 2147483647 h 204"/>
                <a:gd name="T68" fmla="*/ 2147483647 w 146"/>
                <a:gd name="T69" fmla="*/ 2147483647 h 204"/>
                <a:gd name="T70" fmla="*/ 2147483647 w 146"/>
                <a:gd name="T71" fmla="*/ 2147483647 h 204"/>
                <a:gd name="T72" fmla="*/ 2147483647 w 146"/>
                <a:gd name="T73" fmla="*/ 2147483647 h 204"/>
                <a:gd name="T74" fmla="*/ 2147483647 w 146"/>
                <a:gd name="T75" fmla="*/ 2147483647 h 204"/>
                <a:gd name="T76" fmla="*/ 2147483647 w 146"/>
                <a:gd name="T77" fmla="*/ 2147483647 h 204"/>
                <a:gd name="T78" fmla="*/ 2147483647 w 146"/>
                <a:gd name="T79" fmla="*/ 2147483647 h 204"/>
                <a:gd name="T80" fmla="*/ 0 w 146"/>
                <a:gd name="T81" fmla="*/ 2147483647 h 204"/>
                <a:gd name="T82" fmla="*/ 0 w 146"/>
                <a:gd name="T83" fmla="*/ 2147483647 h 204"/>
                <a:gd name="T84" fmla="*/ 0 w 146"/>
                <a:gd name="T85" fmla="*/ 2147483647 h 204"/>
                <a:gd name="T86" fmla="*/ 0 w 146"/>
                <a:gd name="T87" fmla="*/ 0 h 204"/>
                <a:gd name="T88" fmla="*/ 2147483647 w 146"/>
                <a:gd name="T89" fmla="*/ 0 h 204"/>
                <a:gd name="T90" fmla="*/ 2147483647 w 146"/>
                <a:gd name="T91" fmla="*/ 0 h 204"/>
                <a:gd name="T92" fmla="*/ 2147483647 w 146"/>
                <a:gd name="T93" fmla="*/ 0 h 2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6"/>
                <a:gd name="T142" fmla="*/ 0 h 204"/>
                <a:gd name="T143" fmla="*/ 146 w 146"/>
                <a:gd name="T144" fmla="*/ 204 h 2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6" h="204">
                  <a:moveTo>
                    <a:pt x="56" y="0"/>
                  </a:moveTo>
                  <a:lnTo>
                    <a:pt x="60" y="0"/>
                  </a:lnTo>
                  <a:lnTo>
                    <a:pt x="72" y="0"/>
                  </a:lnTo>
                  <a:lnTo>
                    <a:pt x="86" y="2"/>
                  </a:lnTo>
                  <a:lnTo>
                    <a:pt x="100" y="4"/>
                  </a:lnTo>
                  <a:lnTo>
                    <a:pt x="112" y="10"/>
                  </a:lnTo>
                  <a:lnTo>
                    <a:pt x="118" y="14"/>
                  </a:lnTo>
                  <a:lnTo>
                    <a:pt x="122" y="20"/>
                  </a:lnTo>
                  <a:lnTo>
                    <a:pt x="128" y="28"/>
                  </a:lnTo>
                  <a:lnTo>
                    <a:pt x="132" y="36"/>
                  </a:lnTo>
                  <a:lnTo>
                    <a:pt x="134" y="50"/>
                  </a:lnTo>
                  <a:lnTo>
                    <a:pt x="132" y="66"/>
                  </a:lnTo>
                  <a:lnTo>
                    <a:pt x="130" y="72"/>
                  </a:lnTo>
                  <a:lnTo>
                    <a:pt x="128" y="78"/>
                  </a:lnTo>
                  <a:lnTo>
                    <a:pt x="122" y="84"/>
                  </a:lnTo>
                  <a:lnTo>
                    <a:pt x="116" y="88"/>
                  </a:lnTo>
                  <a:lnTo>
                    <a:pt x="108" y="92"/>
                  </a:lnTo>
                  <a:lnTo>
                    <a:pt x="102" y="94"/>
                  </a:lnTo>
                  <a:lnTo>
                    <a:pt x="108" y="98"/>
                  </a:lnTo>
                  <a:lnTo>
                    <a:pt x="120" y="102"/>
                  </a:lnTo>
                  <a:lnTo>
                    <a:pt x="128" y="106"/>
                  </a:lnTo>
                  <a:lnTo>
                    <a:pt x="132" y="110"/>
                  </a:lnTo>
                  <a:lnTo>
                    <a:pt x="138" y="116"/>
                  </a:lnTo>
                  <a:lnTo>
                    <a:pt x="140" y="122"/>
                  </a:lnTo>
                  <a:lnTo>
                    <a:pt x="146" y="136"/>
                  </a:lnTo>
                  <a:lnTo>
                    <a:pt x="146" y="150"/>
                  </a:lnTo>
                  <a:lnTo>
                    <a:pt x="142" y="166"/>
                  </a:lnTo>
                  <a:lnTo>
                    <a:pt x="136" y="178"/>
                  </a:lnTo>
                  <a:lnTo>
                    <a:pt x="126" y="190"/>
                  </a:lnTo>
                  <a:lnTo>
                    <a:pt x="120" y="194"/>
                  </a:lnTo>
                  <a:lnTo>
                    <a:pt x="112" y="198"/>
                  </a:lnTo>
                  <a:lnTo>
                    <a:pt x="108" y="198"/>
                  </a:lnTo>
                  <a:lnTo>
                    <a:pt x="104" y="200"/>
                  </a:lnTo>
                  <a:lnTo>
                    <a:pt x="98" y="202"/>
                  </a:lnTo>
                  <a:lnTo>
                    <a:pt x="82" y="204"/>
                  </a:lnTo>
                  <a:lnTo>
                    <a:pt x="18" y="204"/>
                  </a:lnTo>
                  <a:lnTo>
                    <a:pt x="2" y="204"/>
                  </a:lnTo>
                  <a:lnTo>
                    <a:pt x="0" y="204"/>
                  </a:lnTo>
                  <a:lnTo>
                    <a:pt x="0" y="7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54" y="0"/>
                  </a:lnTo>
                  <a:lnTo>
                    <a:pt x="5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" name="Freeform 267"/>
            <p:cNvSpPr>
              <a:spLocks/>
            </p:cNvSpPr>
            <p:nvPr/>
          </p:nvSpPr>
          <p:spPr bwMode="auto">
            <a:xfrm>
              <a:off x="13065125" y="27959050"/>
              <a:ext cx="95250" cy="79375"/>
            </a:xfrm>
            <a:custGeom>
              <a:avLst/>
              <a:gdLst>
                <a:gd name="T0" fmla="*/ 2147483647 w 60"/>
                <a:gd name="T1" fmla="*/ 2147483647 h 50"/>
                <a:gd name="T2" fmla="*/ 2147483647 w 60"/>
                <a:gd name="T3" fmla="*/ 2147483647 h 50"/>
                <a:gd name="T4" fmla="*/ 2147483647 w 60"/>
                <a:gd name="T5" fmla="*/ 2147483647 h 50"/>
                <a:gd name="T6" fmla="*/ 2147483647 w 60"/>
                <a:gd name="T7" fmla="*/ 2147483647 h 50"/>
                <a:gd name="T8" fmla="*/ 2147483647 w 60"/>
                <a:gd name="T9" fmla="*/ 2147483647 h 50"/>
                <a:gd name="T10" fmla="*/ 2147483647 w 60"/>
                <a:gd name="T11" fmla="*/ 2147483647 h 50"/>
                <a:gd name="T12" fmla="*/ 2147483647 w 60"/>
                <a:gd name="T13" fmla="*/ 2147483647 h 50"/>
                <a:gd name="T14" fmla="*/ 2147483647 w 60"/>
                <a:gd name="T15" fmla="*/ 2147483647 h 50"/>
                <a:gd name="T16" fmla="*/ 2147483647 w 60"/>
                <a:gd name="T17" fmla="*/ 2147483647 h 50"/>
                <a:gd name="T18" fmla="*/ 2147483647 w 60"/>
                <a:gd name="T19" fmla="*/ 2147483647 h 50"/>
                <a:gd name="T20" fmla="*/ 2147483647 w 60"/>
                <a:gd name="T21" fmla="*/ 2147483647 h 50"/>
                <a:gd name="T22" fmla="*/ 2147483647 w 60"/>
                <a:gd name="T23" fmla="*/ 2147483647 h 50"/>
                <a:gd name="T24" fmla="*/ 2147483647 w 60"/>
                <a:gd name="T25" fmla="*/ 2147483647 h 50"/>
                <a:gd name="T26" fmla="*/ 2147483647 w 60"/>
                <a:gd name="T27" fmla="*/ 2147483647 h 50"/>
                <a:gd name="T28" fmla="*/ 2147483647 w 60"/>
                <a:gd name="T29" fmla="*/ 2147483647 h 50"/>
                <a:gd name="T30" fmla="*/ 2147483647 w 60"/>
                <a:gd name="T31" fmla="*/ 2147483647 h 50"/>
                <a:gd name="T32" fmla="*/ 2147483647 w 60"/>
                <a:gd name="T33" fmla="*/ 0 h 50"/>
                <a:gd name="T34" fmla="*/ 2147483647 w 60"/>
                <a:gd name="T35" fmla="*/ 0 h 50"/>
                <a:gd name="T36" fmla="*/ 2147483647 w 60"/>
                <a:gd name="T37" fmla="*/ 0 h 50"/>
                <a:gd name="T38" fmla="*/ 0 w 60"/>
                <a:gd name="T39" fmla="*/ 0 h 50"/>
                <a:gd name="T40" fmla="*/ 0 w 60"/>
                <a:gd name="T41" fmla="*/ 2147483647 h 50"/>
                <a:gd name="T42" fmla="*/ 0 w 60"/>
                <a:gd name="T43" fmla="*/ 2147483647 h 50"/>
                <a:gd name="T44" fmla="*/ 0 w 60"/>
                <a:gd name="T45" fmla="*/ 2147483647 h 50"/>
                <a:gd name="T46" fmla="*/ 2147483647 w 60"/>
                <a:gd name="T47" fmla="*/ 2147483647 h 50"/>
                <a:gd name="T48" fmla="*/ 2147483647 w 60"/>
                <a:gd name="T49" fmla="*/ 2147483647 h 50"/>
                <a:gd name="T50" fmla="*/ 2147483647 w 60"/>
                <a:gd name="T51" fmla="*/ 2147483647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0"/>
                <a:gd name="T79" fmla="*/ 0 h 50"/>
                <a:gd name="T80" fmla="*/ 60 w 60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0" h="50">
                  <a:moveTo>
                    <a:pt x="18" y="50"/>
                  </a:moveTo>
                  <a:lnTo>
                    <a:pt x="28" y="50"/>
                  </a:lnTo>
                  <a:lnTo>
                    <a:pt x="40" y="48"/>
                  </a:lnTo>
                  <a:lnTo>
                    <a:pt x="50" y="44"/>
                  </a:lnTo>
                  <a:lnTo>
                    <a:pt x="54" y="42"/>
                  </a:lnTo>
                  <a:lnTo>
                    <a:pt x="56" y="38"/>
                  </a:lnTo>
                  <a:lnTo>
                    <a:pt x="58" y="32"/>
                  </a:lnTo>
                  <a:lnTo>
                    <a:pt x="60" y="24"/>
                  </a:lnTo>
                  <a:lnTo>
                    <a:pt x="58" y="24"/>
                  </a:lnTo>
                  <a:lnTo>
                    <a:pt x="58" y="18"/>
                  </a:lnTo>
                  <a:lnTo>
                    <a:pt x="54" y="10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50"/>
                  </a:lnTo>
                  <a:lnTo>
                    <a:pt x="18" y="5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2" name="Freeform 268"/>
            <p:cNvSpPr>
              <a:spLocks/>
            </p:cNvSpPr>
            <p:nvPr/>
          </p:nvSpPr>
          <p:spPr bwMode="auto">
            <a:xfrm>
              <a:off x="13065125" y="28089225"/>
              <a:ext cx="107950" cy="92075"/>
            </a:xfrm>
            <a:custGeom>
              <a:avLst/>
              <a:gdLst>
                <a:gd name="T0" fmla="*/ 2147483647 w 68"/>
                <a:gd name="T1" fmla="*/ 2147483647 h 58"/>
                <a:gd name="T2" fmla="*/ 2147483647 w 68"/>
                <a:gd name="T3" fmla="*/ 2147483647 h 58"/>
                <a:gd name="T4" fmla="*/ 2147483647 w 68"/>
                <a:gd name="T5" fmla="*/ 2147483647 h 58"/>
                <a:gd name="T6" fmla="*/ 2147483647 w 68"/>
                <a:gd name="T7" fmla="*/ 2147483647 h 58"/>
                <a:gd name="T8" fmla="*/ 2147483647 w 68"/>
                <a:gd name="T9" fmla="*/ 2147483647 h 58"/>
                <a:gd name="T10" fmla="*/ 2147483647 w 68"/>
                <a:gd name="T11" fmla="*/ 2147483647 h 58"/>
                <a:gd name="T12" fmla="*/ 2147483647 w 68"/>
                <a:gd name="T13" fmla="*/ 2147483647 h 58"/>
                <a:gd name="T14" fmla="*/ 2147483647 w 68"/>
                <a:gd name="T15" fmla="*/ 2147483647 h 58"/>
                <a:gd name="T16" fmla="*/ 2147483647 w 68"/>
                <a:gd name="T17" fmla="*/ 2147483647 h 58"/>
                <a:gd name="T18" fmla="*/ 2147483647 w 68"/>
                <a:gd name="T19" fmla="*/ 2147483647 h 58"/>
                <a:gd name="T20" fmla="*/ 2147483647 w 68"/>
                <a:gd name="T21" fmla="*/ 2147483647 h 58"/>
                <a:gd name="T22" fmla="*/ 2147483647 w 68"/>
                <a:gd name="T23" fmla="*/ 2147483647 h 58"/>
                <a:gd name="T24" fmla="*/ 2147483647 w 68"/>
                <a:gd name="T25" fmla="*/ 2147483647 h 58"/>
                <a:gd name="T26" fmla="*/ 2147483647 w 68"/>
                <a:gd name="T27" fmla="*/ 2147483647 h 58"/>
                <a:gd name="T28" fmla="*/ 2147483647 w 68"/>
                <a:gd name="T29" fmla="*/ 2147483647 h 58"/>
                <a:gd name="T30" fmla="*/ 2147483647 w 68"/>
                <a:gd name="T31" fmla="*/ 2147483647 h 58"/>
                <a:gd name="T32" fmla="*/ 2147483647 w 68"/>
                <a:gd name="T33" fmla="*/ 2147483647 h 58"/>
                <a:gd name="T34" fmla="*/ 2147483647 w 68"/>
                <a:gd name="T35" fmla="*/ 0 h 58"/>
                <a:gd name="T36" fmla="*/ 2147483647 w 68"/>
                <a:gd name="T37" fmla="*/ 0 h 58"/>
                <a:gd name="T38" fmla="*/ 2147483647 w 68"/>
                <a:gd name="T39" fmla="*/ 0 h 58"/>
                <a:gd name="T40" fmla="*/ 0 w 68"/>
                <a:gd name="T41" fmla="*/ 0 h 58"/>
                <a:gd name="T42" fmla="*/ 0 w 68"/>
                <a:gd name="T43" fmla="*/ 2147483647 h 58"/>
                <a:gd name="T44" fmla="*/ 0 w 68"/>
                <a:gd name="T45" fmla="*/ 2147483647 h 58"/>
                <a:gd name="T46" fmla="*/ 0 w 68"/>
                <a:gd name="T47" fmla="*/ 2147483647 h 58"/>
                <a:gd name="T48" fmla="*/ 2147483647 w 68"/>
                <a:gd name="T49" fmla="*/ 2147483647 h 58"/>
                <a:gd name="T50" fmla="*/ 2147483647 w 68"/>
                <a:gd name="T51" fmla="*/ 2147483647 h 58"/>
                <a:gd name="T52" fmla="*/ 2147483647 w 68"/>
                <a:gd name="T53" fmla="*/ 2147483647 h 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8"/>
                <a:gd name="T82" fmla="*/ 0 h 58"/>
                <a:gd name="T83" fmla="*/ 68 w 68"/>
                <a:gd name="T84" fmla="*/ 58 h 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8" h="58">
                  <a:moveTo>
                    <a:pt x="18" y="58"/>
                  </a:moveTo>
                  <a:lnTo>
                    <a:pt x="32" y="58"/>
                  </a:lnTo>
                  <a:lnTo>
                    <a:pt x="46" y="58"/>
                  </a:lnTo>
                  <a:lnTo>
                    <a:pt x="52" y="56"/>
                  </a:lnTo>
                  <a:lnTo>
                    <a:pt x="58" y="52"/>
                  </a:lnTo>
                  <a:lnTo>
                    <a:pt x="62" y="48"/>
                  </a:lnTo>
                  <a:lnTo>
                    <a:pt x="64" y="44"/>
                  </a:lnTo>
                  <a:lnTo>
                    <a:pt x="66" y="36"/>
                  </a:lnTo>
                  <a:lnTo>
                    <a:pt x="68" y="28"/>
                  </a:lnTo>
                  <a:lnTo>
                    <a:pt x="68" y="26"/>
                  </a:lnTo>
                  <a:lnTo>
                    <a:pt x="66" y="20"/>
                  </a:lnTo>
                  <a:lnTo>
                    <a:pt x="62" y="10"/>
                  </a:lnTo>
                  <a:lnTo>
                    <a:pt x="56" y="4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0" y="58"/>
                  </a:lnTo>
                  <a:lnTo>
                    <a:pt x="12" y="58"/>
                  </a:lnTo>
                  <a:lnTo>
                    <a:pt x="18" y="5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" name="Freeform 269"/>
            <p:cNvSpPr>
              <a:spLocks noEditPoints="1"/>
            </p:cNvSpPr>
            <p:nvPr/>
          </p:nvSpPr>
          <p:spPr bwMode="auto">
            <a:xfrm>
              <a:off x="13268325" y="27993975"/>
              <a:ext cx="215900" cy="244475"/>
            </a:xfrm>
            <a:custGeom>
              <a:avLst/>
              <a:gdLst>
                <a:gd name="T0" fmla="*/ 2147483647 w 136"/>
                <a:gd name="T1" fmla="*/ 2147483647 h 154"/>
                <a:gd name="T2" fmla="*/ 2147483647 w 136"/>
                <a:gd name="T3" fmla="*/ 2147483647 h 154"/>
                <a:gd name="T4" fmla="*/ 2147483647 w 136"/>
                <a:gd name="T5" fmla="*/ 2147483647 h 154"/>
                <a:gd name="T6" fmla="*/ 2147483647 w 136"/>
                <a:gd name="T7" fmla="*/ 2147483647 h 154"/>
                <a:gd name="T8" fmla="*/ 2147483647 w 136"/>
                <a:gd name="T9" fmla="*/ 2147483647 h 154"/>
                <a:gd name="T10" fmla="*/ 2147483647 w 136"/>
                <a:gd name="T11" fmla="*/ 2147483647 h 154"/>
                <a:gd name="T12" fmla="*/ 2147483647 w 136"/>
                <a:gd name="T13" fmla="*/ 2147483647 h 154"/>
                <a:gd name="T14" fmla="*/ 2147483647 w 136"/>
                <a:gd name="T15" fmla="*/ 2147483647 h 154"/>
                <a:gd name="T16" fmla="*/ 2147483647 w 136"/>
                <a:gd name="T17" fmla="*/ 2147483647 h 154"/>
                <a:gd name="T18" fmla="*/ 2147483647 w 136"/>
                <a:gd name="T19" fmla="*/ 2147483647 h 154"/>
                <a:gd name="T20" fmla="*/ 2147483647 w 136"/>
                <a:gd name="T21" fmla="*/ 2147483647 h 154"/>
                <a:gd name="T22" fmla="*/ 2147483647 w 136"/>
                <a:gd name="T23" fmla="*/ 2147483647 h 154"/>
                <a:gd name="T24" fmla="*/ 2147483647 w 136"/>
                <a:gd name="T25" fmla="*/ 2147483647 h 154"/>
                <a:gd name="T26" fmla="*/ 2147483647 w 136"/>
                <a:gd name="T27" fmla="*/ 2147483647 h 154"/>
                <a:gd name="T28" fmla="*/ 2147483647 w 136"/>
                <a:gd name="T29" fmla="*/ 2147483647 h 154"/>
                <a:gd name="T30" fmla="*/ 2147483647 w 136"/>
                <a:gd name="T31" fmla="*/ 2147483647 h 154"/>
                <a:gd name="T32" fmla="*/ 0 w 136"/>
                <a:gd name="T33" fmla="*/ 2147483647 h 154"/>
                <a:gd name="T34" fmla="*/ 2147483647 w 136"/>
                <a:gd name="T35" fmla="*/ 2147483647 h 154"/>
                <a:gd name="T36" fmla="*/ 2147483647 w 136"/>
                <a:gd name="T37" fmla="*/ 2147483647 h 154"/>
                <a:gd name="T38" fmla="*/ 2147483647 w 136"/>
                <a:gd name="T39" fmla="*/ 2147483647 h 154"/>
                <a:gd name="T40" fmla="*/ 2147483647 w 136"/>
                <a:gd name="T41" fmla="*/ 2147483647 h 154"/>
                <a:gd name="T42" fmla="*/ 2147483647 w 136"/>
                <a:gd name="T43" fmla="*/ 0 h 154"/>
                <a:gd name="T44" fmla="*/ 2147483647 w 136"/>
                <a:gd name="T45" fmla="*/ 2147483647 h 154"/>
                <a:gd name="T46" fmla="*/ 2147483647 w 136"/>
                <a:gd name="T47" fmla="*/ 2147483647 h 154"/>
                <a:gd name="T48" fmla="*/ 2147483647 w 136"/>
                <a:gd name="T49" fmla="*/ 2147483647 h 154"/>
                <a:gd name="T50" fmla="*/ 2147483647 w 136"/>
                <a:gd name="T51" fmla="*/ 2147483647 h 154"/>
                <a:gd name="T52" fmla="*/ 2147483647 w 136"/>
                <a:gd name="T53" fmla="*/ 2147483647 h 154"/>
                <a:gd name="T54" fmla="*/ 2147483647 w 136"/>
                <a:gd name="T55" fmla="*/ 2147483647 h 154"/>
                <a:gd name="T56" fmla="*/ 2147483647 w 136"/>
                <a:gd name="T57" fmla="*/ 2147483647 h 154"/>
                <a:gd name="T58" fmla="*/ 2147483647 w 136"/>
                <a:gd name="T59" fmla="*/ 2147483647 h 154"/>
                <a:gd name="T60" fmla="*/ 2147483647 w 136"/>
                <a:gd name="T61" fmla="*/ 2147483647 h 154"/>
                <a:gd name="T62" fmla="*/ 2147483647 w 136"/>
                <a:gd name="T63" fmla="*/ 2147483647 h 154"/>
                <a:gd name="T64" fmla="*/ 2147483647 w 136"/>
                <a:gd name="T65" fmla="*/ 2147483647 h 154"/>
                <a:gd name="T66" fmla="*/ 2147483647 w 136"/>
                <a:gd name="T67" fmla="*/ 2147483647 h 154"/>
                <a:gd name="T68" fmla="*/ 2147483647 w 136"/>
                <a:gd name="T69" fmla="*/ 2147483647 h 154"/>
                <a:gd name="T70" fmla="*/ 2147483647 w 136"/>
                <a:gd name="T71" fmla="*/ 2147483647 h 154"/>
                <a:gd name="T72" fmla="*/ 2147483647 w 136"/>
                <a:gd name="T73" fmla="*/ 2147483647 h 154"/>
                <a:gd name="T74" fmla="*/ 2147483647 w 136"/>
                <a:gd name="T75" fmla="*/ 2147483647 h 154"/>
                <a:gd name="T76" fmla="*/ 2147483647 w 136"/>
                <a:gd name="T77" fmla="*/ 2147483647 h 1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6"/>
                <a:gd name="T118" fmla="*/ 0 h 154"/>
                <a:gd name="T119" fmla="*/ 136 w 136"/>
                <a:gd name="T120" fmla="*/ 154 h 1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6" h="154">
                  <a:moveTo>
                    <a:pt x="38" y="86"/>
                  </a:moveTo>
                  <a:lnTo>
                    <a:pt x="38" y="92"/>
                  </a:lnTo>
                  <a:lnTo>
                    <a:pt x="40" y="102"/>
                  </a:lnTo>
                  <a:lnTo>
                    <a:pt x="44" y="110"/>
                  </a:lnTo>
                  <a:lnTo>
                    <a:pt x="50" y="118"/>
                  </a:lnTo>
                  <a:lnTo>
                    <a:pt x="58" y="122"/>
                  </a:lnTo>
                  <a:lnTo>
                    <a:pt x="66" y="124"/>
                  </a:lnTo>
                  <a:lnTo>
                    <a:pt x="76" y="124"/>
                  </a:lnTo>
                  <a:lnTo>
                    <a:pt x="82" y="122"/>
                  </a:lnTo>
                  <a:lnTo>
                    <a:pt x="92" y="118"/>
                  </a:lnTo>
                  <a:lnTo>
                    <a:pt x="100" y="110"/>
                  </a:lnTo>
                  <a:lnTo>
                    <a:pt x="100" y="108"/>
                  </a:lnTo>
                  <a:lnTo>
                    <a:pt x="106" y="108"/>
                  </a:lnTo>
                  <a:lnTo>
                    <a:pt x="122" y="108"/>
                  </a:lnTo>
                  <a:lnTo>
                    <a:pt x="134" y="110"/>
                  </a:lnTo>
                  <a:lnTo>
                    <a:pt x="132" y="116"/>
                  </a:lnTo>
                  <a:lnTo>
                    <a:pt x="126" y="128"/>
                  </a:lnTo>
                  <a:lnTo>
                    <a:pt x="118" y="138"/>
                  </a:lnTo>
                  <a:lnTo>
                    <a:pt x="106" y="146"/>
                  </a:lnTo>
                  <a:lnTo>
                    <a:pt x="94" y="152"/>
                  </a:lnTo>
                  <a:lnTo>
                    <a:pt x="80" y="154"/>
                  </a:lnTo>
                  <a:lnTo>
                    <a:pt x="72" y="154"/>
                  </a:lnTo>
                  <a:lnTo>
                    <a:pt x="62" y="154"/>
                  </a:lnTo>
                  <a:lnTo>
                    <a:pt x="42" y="150"/>
                  </a:lnTo>
                  <a:lnTo>
                    <a:pt x="32" y="144"/>
                  </a:lnTo>
                  <a:lnTo>
                    <a:pt x="22" y="138"/>
                  </a:lnTo>
                  <a:lnTo>
                    <a:pt x="16" y="130"/>
                  </a:lnTo>
                  <a:lnTo>
                    <a:pt x="10" y="122"/>
                  </a:lnTo>
                  <a:lnTo>
                    <a:pt x="6" y="112"/>
                  </a:lnTo>
                  <a:lnTo>
                    <a:pt x="2" y="102"/>
                  </a:lnTo>
                  <a:lnTo>
                    <a:pt x="0" y="90"/>
                  </a:lnTo>
                  <a:lnTo>
                    <a:pt x="0" y="80"/>
                  </a:lnTo>
                  <a:lnTo>
                    <a:pt x="0" y="68"/>
                  </a:lnTo>
                  <a:lnTo>
                    <a:pt x="4" y="48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2" y="12"/>
                  </a:lnTo>
                  <a:lnTo>
                    <a:pt x="42" y="6"/>
                  </a:lnTo>
                  <a:lnTo>
                    <a:pt x="52" y="4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4" y="6"/>
                  </a:lnTo>
                  <a:lnTo>
                    <a:pt x="104" y="10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6" y="32"/>
                  </a:lnTo>
                  <a:lnTo>
                    <a:pt x="132" y="42"/>
                  </a:lnTo>
                  <a:lnTo>
                    <a:pt x="134" y="54"/>
                  </a:lnTo>
                  <a:lnTo>
                    <a:pt x="136" y="66"/>
                  </a:lnTo>
                  <a:lnTo>
                    <a:pt x="136" y="80"/>
                  </a:lnTo>
                  <a:lnTo>
                    <a:pt x="136" y="84"/>
                  </a:lnTo>
                  <a:lnTo>
                    <a:pt x="136" y="86"/>
                  </a:lnTo>
                  <a:lnTo>
                    <a:pt x="76" y="86"/>
                  </a:lnTo>
                  <a:lnTo>
                    <a:pt x="40" y="86"/>
                  </a:lnTo>
                  <a:lnTo>
                    <a:pt x="38" y="86"/>
                  </a:lnTo>
                  <a:close/>
                  <a:moveTo>
                    <a:pt x="100" y="60"/>
                  </a:moveTo>
                  <a:lnTo>
                    <a:pt x="98" y="54"/>
                  </a:lnTo>
                  <a:lnTo>
                    <a:pt x="96" y="46"/>
                  </a:lnTo>
                  <a:lnTo>
                    <a:pt x="92" y="40"/>
                  </a:lnTo>
                  <a:lnTo>
                    <a:pt x="88" y="34"/>
                  </a:lnTo>
                  <a:lnTo>
                    <a:pt x="80" y="32"/>
                  </a:lnTo>
                  <a:lnTo>
                    <a:pt x="74" y="30"/>
                  </a:lnTo>
                  <a:lnTo>
                    <a:pt x="70" y="30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2" y="34"/>
                  </a:lnTo>
                  <a:lnTo>
                    <a:pt x="48" y="40"/>
                  </a:lnTo>
                  <a:lnTo>
                    <a:pt x="44" y="46"/>
                  </a:lnTo>
                  <a:lnTo>
                    <a:pt x="40" y="54"/>
                  </a:lnTo>
                  <a:lnTo>
                    <a:pt x="38" y="60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100" y="60"/>
                  </a:lnTo>
                  <a:close/>
                </a:path>
              </a:pathLst>
            </a:custGeom>
            <a:solidFill>
              <a:srgbClr val="0A0A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" name="Freeform 270"/>
            <p:cNvSpPr>
              <a:spLocks/>
            </p:cNvSpPr>
            <p:nvPr/>
          </p:nvSpPr>
          <p:spPr bwMode="auto">
            <a:xfrm>
              <a:off x="13268325" y="27993975"/>
              <a:ext cx="215900" cy="244475"/>
            </a:xfrm>
            <a:custGeom>
              <a:avLst/>
              <a:gdLst>
                <a:gd name="T0" fmla="*/ 2147483647 w 136"/>
                <a:gd name="T1" fmla="*/ 2147483647 h 154"/>
                <a:gd name="T2" fmla="*/ 2147483647 w 136"/>
                <a:gd name="T3" fmla="*/ 2147483647 h 154"/>
                <a:gd name="T4" fmla="*/ 2147483647 w 136"/>
                <a:gd name="T5" fmla="*/ 2147483647 h 154"/>
                <a:gd name="T6" fmla="*/ 2147483647 w 136"/>
                <a:gd name="T7" fmla="*/ 2147483647 h 154"/>
                <a:gd name="T8" fmla="*/ 2147483647 w 136"/>
                <a:gd name="T9" fmla="*/ 2147483647 h 154"/>
                <a:gd name="T10" fmla="*/ 2147483647 w 136"/>
                <a:gd name="T11" fmla="*/ 2147483647 h 154"/>
                <a:gd name="T12" fmla="*/ 2147483647 w 136"/>
                <a:gd name="T13" fmla="*/ 2147483647 h 154"/>
                <a:gd name="T14" fmla="*/ 2147483647 w 136"/>
                <a:gd name="T15" fmla="*/ 2147483647 h 154"/>
                <a:gd name="T16" fmla="*/ 2147483647 w 136"/>
                <a:gd name="T17" fmla="*/ 2147483647 h 154"/>
                <a:gd name="T18" fmla="*/ 2147483647 w 136"/>
                <a:gd name="T19" fmla="*/ 2147483647 h 154"/>
                <a:gd name="T20" fmla="*/ 2147483647 w 136"/>
                <a:gd name="T21" fmla="*/ 2147483647 h 154"/>
                <a:gd name="T22" fmla="*/ 2147483647 w 136"/>
                <a:gd name="T23" fmla="*/ 2147483647 h 154"/>
                <a:gd name="T24" fmla="*/ 2147483647 w 136"/>
                <a:gd name="T25" fmla="*/ 2147483647 h 154"/>
                <a:gd name="T26" fmla="*/ 2147483647 w 136"/>
                <a:gd name="T27" fmla="*/ 2147483647 h 154"/>
                <a:gd name="T28" fmla="*/ 2147483647 w 136"/>
                <a:gd name="T29" fmla="*/ 2147483647 h 154"/>
                <a:gd name="T30" fmla="*/ 2147483647 w 136"/>
                <a:gd name="T31" fmla="*/ 2147483647 h 154"/>
                <a:gd name="T32" fmla="*/ 2147483647 w 136"/>
                <a:gd name="T33" fmla="*/ 2147483647 h 154"/>
                <a:gd name="T34" fmla="*/ 2147483647 w 136"/>
                <a:gd name="T35" fmla="*/ 2147483647 h 154"/>
                <a:gd name="T36" fmla="*/ 2147483647 w 136"/>
                <a:gd name="T37" fmla="*/ 2147483647 h 154"/>
                <a:gd name="T38" fmla="*/ 2147483647 w 136"/>
                <a:gd name="T39" fmla="*/ 2147483647 h 154"/>
                <a:gd name="T40" fmla="*/ 2147483647 w 136"/>
                <a:gd name="T41" fmla="*/ 2147483647 h 154"/>
                <a:gd name="T42" fmla="*/ 2147483647 w 136"/>
                <a:gd name="T43" fmla="*/ 2147483647 h 154"/>
                <a:gd name="T44" fmla="*/ 2147483647 w 136"/>
                <a:gd name="T45" fmla="*/ 2147483647 h 154"/>
                <a:gd name="T46" fmla="*/ 2147483647 w 136"/>
                <a:gd name="T47" fmla="*/ 2147483647 h 154"/>
                <a:gd name="T48" fmla="*/ 2147483647 w 136"/>
                <a:gd name="T49" fmla="*/ 2147483647 h 154"/>
                <a:gd name="T50" fmla="*/ 2147483647 w 136"/>
                <a:gd name="T51" fmla="*/ 2147483647 h 154"/>
                <a:gd name="T52" fmla="*/ 2147483647 w 136"/>
                <a:gd name="T53" fmla="*/ 2147483647 h 154"/>
                <a:gd name="T54" fmla="*/ 2147483647 w 136"/>
                <a:gd name="T55" fmla="*/ 2147483647 h 154"/>
                <a:gd name="T56" fmla="*/ 2147483647 w 136"/>
                <a:gd name="T57" fmla="*/ 2147483647 h 154"/>
                <a:gd name="T58" fmla="*/ 2147483647 w 136"/>
                <a:gd name="T59" fmla="*/ 2147483647 h 154"/>
                <a:gd name="T60" fmla="*/ 2147483647 w 136"/>
                <a:gd name="T61" fmla="*/ 2147483647 h 154"/>
                <a:gd name="T62" fmla="*/ 2147483647 w 136"/>
                <a:gd name="T63" fmla="*/ 2147483647 h 154"/>
                <a:gd name="T64" fmla="*/ 0 w 136"/>
                <a:gd name="T65" fmla="*/ 2147483647 h 154"/>
                <a:gd name="T66" fmla="*/ 0 w 136"/>
                <a:gd name="T67" fmla="*/ 2147483647 h 154"/>
                <a:gd name="T68" fmla="*/ 0 w 136"/>
                <a:gd name="T69" fmla="*/ 2147483647 h 154"/>
                <a:gd name="T70" fmla="*/ 2147483647 w 136"/>
                <a:gd name="T71" fmla="*/ 2147483647 h 154"/>
                <a:gd name="T72" fmla="*/ 2147483647 w 136"/>
                <a:gd name="T73" fmla="*/ 2147483647 h 154"/>
                <a:gd name="T74" fmla="*/ 2147483647 w 136"/>
                <a:gd name="T75" fmla="*/ 2147483647 h 154"/>
                <a:gd name="T76" fmla="*/ 2147483647 w 136"/>
                <a:gd name="T77" fmla="*/ 2147483647 h 154"/>
                <a:gd name="T78" fmla="*/ 2147483647 w 136"/>
                <a:gd name="T79" fmla="*/ 2147483647 h 154"/>
                <a:gd name="T80" fmla="*/ 2147483647 w 136"/>
                <a:gd name="T81" fmla="*/ 2147483647 h 154"/>
                <a:gd name="T82" fmla="*/ 2147483647 w 136"/>
                <a:gd name="T83" fmla="*/ 2147483647 h 154"/>
                <a:gd name="T84" fmla="*/ 2147483647 w 136"/>
                <a:gd name="T85" fmla="*/ 2147483647 h 154"/>
                <a:gd name="T86" fmla="*/ 2147483647 w 136"/>
                <a:gd name="T87" fmla="*/ 0 h 154"/>
                <a:gd name="T88" fmla="*/ 2147483647 w 136"/>
                <a:gd name="T89" fmla="*/ 2147483647 h 154"/>
                <a:gd name="T90" fmla="*/ 2147483647 w 136"/>
                <a:gd name="T91" fmla="*/ 2147483647 h 154"/>
                <a:gd name="T92" fmla="*/ 2147483647 w 136"/>
                <a:gd name="T93" fmla="*/ 2147483647 h 154"/>
                <a:gd name="T94" fmla="*/ 2147483647 w 136"/>
                <a:gd name="T95" fmla="*/ 2147483647 h 154"/>
                <a:gd name="T96" fmla="*/ 2147483647 w 136"/>
                <a:gd name="T97" fmla="*/ 2147483647 h 154"/>
                <a:gd name="T98" fmla="*/ 2147483647 w 136"/>
                <a:gd name="T99" fmla="*/ 2147483647 h 154"/>
                <a:gd name="T100" fmla="*/ 2147483647 w 136"/>
                <a:gd name="T101" fmla="*/ 2147483647 h 154"/>
                <a:gd name="T102" fmla="*/ 2147483647 w 136"/>
                <a:gd name="T103" fmla="*/ 2147483647 h 154"/>
                <a:gd name="T104" fmla="*/ 2147483647 w 136"/>
                <a:gd name="T105" fmla="*/ 2147483647 h 154"/>
                <a:gd name="T106" fmla="*/ 2147483647 w 136"/>
                <a:gd name="T107" fmla="*/ 2147483647 h 154"/>
                <a:gd name="T108" fmla="*/ 2147483647 w 136"/>
                <a:gd name="T109" fmla="*/ 2147483647 h 154"/>
                <a:gd name="T110" fmla="*/ 2147483647 w 136"/>
                <a:gd name="T111" fmla="*/ 2147483647 h 154"/>
                <a:gd name="T112" fmla="*/ 2147483647 w 136"/>
                <a:gd name="T113" fmla="*/ 2147483647 h 154"/>
                <a:gd name="T114" fmla="*/ 2147483647 w 136"/>
                <a:gd name="T115" fmla="*/ 2147483647 h 154"/>
                <a:gd name="T116" fmla="*/ 2147483647 w 136"/>
                <a:gd name="T117" fmla="*/ 2147483647 h 154"/>
                <a:gd name="T118" fmla="*/ 2147483647 w 136"/>
                <a:gd name="T119" fmla="*/ 2147483647 h 1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154"/>
                <a:gd name="T182" fmla="*/ 136 w 136"/>
                <a:gd name="T183" fmla="*/ 154 h 1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154">
                  <a:moveTo>
                    <a:pt x="38" y="86"/>
                  </a:moveTo>
                  <a:lnTo>
                    <a:pt x="38" y="92"/>
                  </a:lnTo>
                  <a:lnTo>
                    <a:pt x="40" y="102"/>
                  </a:lnTo>
                  <a:lnTo>
                    <a:pt x="44" y="110"/>
                  </a:lnTo>
                  <a:lnTo>
                    <a:pt x="50" y="118"/>
                  </a:lnTo>
                  <a:lnTo>
                    <a:pt x="58" y="122"/>
                  </a:lnTo>
                  <a:lnTo>
                    <a:pt x="66" y="124"/>
                  </a:lnTo>
                  <a:lnTo>
                    <a:pt x="76" y="124"/>
                  </a:lnTo>
                  <a:lnTo>
                    <a:pt x="82" y="122"/>
                  </a:lnTo>
                  <a:lnTo>
                    <a:pt x="92" y="118"/>
                  </a:lnTo>
                  <a:lnTo>
                    <a:pt x="100" y="110"/>
                  </a:lnTo>
                  <a:lnTo>
                    <a:pt x="100" y="108"/>
                  </a:lnTo>
                  <a:lnTo>
                    <a:pt x="106" y="108"/>
                  </a:lnTo>
                  <a:lnTo>
                    <a:pt x="122" y="108"/>
                  </a:lnTo>
                  <a:lnTo>
                    <a:pt x="134" y="110"/>
                  </a:lnTo>
                  <a:lnTo>
                    <a:pt x="132" y="116"/>
                  </a:lnTo>
                  <a:lnTo>
                    <a:pt x="126" y="128"/>
                  </a:lnTo>
                  <a:lnTo>
                    <a:pt x="118" y="138"/>
                  </a:lnTo>
                  <a:lnTo>
                    <a:pt x="106" y="146"/>
                  </a:lnTo>
                  <a:lnTo>
                    <a:pt x="94" y="152"/>
                  </a:lnTo>
                  <a:lnTo>
                    <a:pt x="80" y="154"/>
                  </a:lnTo>
                  <a:lnTo>
                    <a:pt x="72" y="154"/>
                  </a:lnTo>
                  <a:lnTo>
                    <a:pt x="62" y="154"/>
                  </a:lnTo>
                  <a:lnTo>
                    <a:pt x="42" y="150"/>
                  </a:lnTo>
                  <a:lnTo>
                    <a:pt x="32" y="144"/>
                  </a:lnTo>
                  <a:lnTo>
                    <a:pt x="22" y="138"/>
                  </a:lnTo>
                  <a:lnTo>
                    <a:pt x="16" y="130"/>
                  </a:lnTo>
                  <a:lnTo>
                    <a:pt x="10" y="122"/>
                  </a:lnTo>
                  <a:lnTo>
                    <a:pt x="6" y="112"/>
                  </a:lnTo>
                  <a:lnTo>
                    <a:pt x="2" y="102"/>
                  </a:lnTo>
                  <a:lnTo>
                    <a:pt x="0" y="90"/>
                  </a:lnTo>
                  <a:lnTo>
                    <a:pt x="0" y="80"/>
                  </a:lnTo>
                  <a:lnTo>
                    <a:pt x="0" y="68"/>
                  </a:lnTo>
                  <a:lnTo>
                    <a:pt x="4" y="48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2" y="12"/>
                  </a:lnTo>
                  <a:lnTo>
                    <a:pt x="42" y="6"/>
                  </a:lnTo>
                  <a:lnTo>
                    <a:pt x="52" y="4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4" y="6"/>
                  </a:lnTo>
                  <a:lnTo>
                    <a:pt x="104" y="10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6" y="32"/>
                  </a:lnTo>
                  <a:lnTo>
                    <a:pt x="132" y="42"/>
                  </a:lnTo>
                  <a:lnTo>
                    <a:pt x="134" y="54"/>
                  </a:lnTo>
                  <a:lnTo>
                    <a:pt x="136" y="66"/>
                  </a:lnTo>
                  <a:lnTo>
                    <a:pt x="136" y="80"/>
                  </a:lnTo>
                  <a:lnTo>
                    <a:pt x="136" y="84"/>
                  </a:lnTo>
                  <a:lnTo>
                    <a:pt x="136" y="86"/>
                  </a:lnTo>
                  <a:lnTo>
                    <a:pt x="76" y="86"/>
                  </a:lnTo>
                  <a:lnTo>
                    <a:pt x="40" y="86"/>
                  </a:lnTo>
                  <a:lnTo>
                    <a:pt x="38" y="8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" name="Freeform 271"/>
            <p:cNvSpPr>
              <a:spLocks/>
            </p:cNvSpPr>
            <p:nvPr/>
          </p:nvSpPr>
          <p:spPr bwMode="auto">
            <a:xfrm>
              <a:off x="13328650" y="28041600"/>
              <a:ext cx="98425" cy="47625"/>
            </a:xfrm>
            <a:custGeom>
              <a:avLst/>
              <a:gdLst>
                <a:gd name="T0" fmla="*/ 2147483647 w 62"/>
                <a:gd name="T1" fmla="*/ 2147483647 h 30"/>
                <a:gd name="T2" fmla="*/ 2147483647 w 62"/>
                <a:gd name="T3" fmla="*/ 2147483647 h 30"/>
                <a:gd name="T4" fmla="*/ 2147483647 w 62"/>
                <a:gd name="T5" fmla="*/ 2147483647 h 30"/>
                <a:gd name="T6" fmla="*/ 2147483647 w 62"/>
                <a:gd name="T7" fmla="*/ 2147483647 h 30"/>
                <a:gd name="T8" fmla="*/ 2147483647 w 62"/>
                <a:gd name="T9" fmla="*/ 2147483647 h 30"/>
                <a:gd name="T10" fmla="*/ 2147483647 w 62"/>
                <a:gd name="T11" fmla="*/ 2147483647 h 30"/>
                <a:gd name="T12" fmla="*/ 2147483647 w 62"/>
                <a:gd name="T13" fmla="*/ 0 h 30"/>
                <a:gd name="T14" fmla="*/ 2147483647 w 62"/>
                <a:gd name="T15" fmla="*/ 0 h 30"/>
                <a:gd name="T16" fmla="*/ 2147483647 w 62"/>
                <a:gd name="T17" fmla="*/ 0 h 30"/>
                <a:gd name="T18" fmla="*/ 2147483647 w 62"/>
                <a:gd name="T19" fmla="*/ 2147483647 h 30"/>
                <a:gd name="T20" fmla="*/ 2147483647 w 62"/>
                <a:gd name="T21" fmla="*/ 2147483647 h 30"/>
                <a:gd name="T22" fmla="*/ 2147483647 w 62"/>
                <a:gd name="T23" fmla="*/ 2147483647 h 30"/>
                <a:gd name="T24" fmla="*/ 2147483647 w 62"/>
                <a:gd name="T25" fmla="*/ 2147483647 h 30"/>
                <a:gd name="T26" fmla="*/ 2147483647 w 62"/>
                <a:gd name="T27" fmla="*/ 2147483647 h 30"/>
                <a:gd name="T28" fmla="*/ 0 w 62"/>
                <a:gd name="T29" fmla="*/ 2147483647 h 30"/>
                <a:gd name="T30" fmla="*/ 2147483647 w 62"/>
                <a:gd name="T31" fmla="*/ 2147483647 h 30"/>
                <a:gd name="T32" fmla="*/ 2147483647 w 62"/>
                <a:gd name="T33" fmla="*/ 2147483647 h 30"/>
                <a:gd name="T34" fmla="*/ 2147483647 w 62"/>
                <a:gd name="T35" fmla="*/ 2147483647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2"/>
                <a:gd name="T55" fmla="*/ 0 h 30"/>
                <a:gd name="T56" fmla="*/ 62 w 62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2" h="30">
                  <a:moveTo>
                    <a:pt x="62" y="30"/>
                  </a:moveTo>
                  <a:lnTo>
                    <a:pt x="60" y="24"/>
                  </a:lnTo>
                  <a:lnTo>
                    <a:pt x="58" y="16"/>
                  </a:lnTo>
                  <a:lnTo>
                    <a:pt x="54" y="10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4" y="4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62" y="30"/>
                  </a:lnTo>
                  <a:lnTo>
                    <a:pt x="60" y="30"/>
                  </a:lnTo>
                  <a:lnTo>
                    <a:pt x="62" y="3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" name="Freeform 272"/>
            <p:cNvSpPr>
              <a:spLocks/>
            </p:cNvSpPr>
            <p:nvPr/>
          </p:nvSpPr>
          <p:spPr bwMode="auto">
            <a:xfrm>
              <a:off x="13531850" y="27997150"/>
              <a:ext cx="146050" cy="234950"/>
            </a:xfrm>
            <a:custGeom>
              <a:avLst/>
              <a:gdLst>
                <a:gd name="T0" fmla="*/ 2147483647 w 92"/>
                <a:gd name="T1" fmla="*/ 2147483647 h 148"/>
                <a:gd name="T2" fmla="*/ 2147483647 w 92"/>
                <a:gd name="T3" fmla="*/ 2147483647 h 148"/>
                <a:gd name="T4" fmla="*/ 2147483647 w 92"/>
                <a:gd name="T5" fmla="*/ 2147483647 h 148"/>
                <a:gd name="T6" fmla="*/ 2147483647 w 92"/>
                <a:gd name="T7" fmla="*/ 2147483647 h 148"/>
                <a:gd name="T8" fmla="*/ 2147483647 w 92"/>
                <a:gd name="T9" fmla="*/ 2147483647 h 148"/>
                <a:gd name="T10" fmla="*/ 2147483647 w 92"/>
                <a:gd name="T11" fmla="*/ 2147483647 h 148"/>
                <a:gd name="T12" fmla="*/ 2147483647 w 92"/>
                <a:gd name="T13" fmla="*/ 2147483647 h 148"/>
                <a:gd name="T14" fmla="*/ 2147483647 w 92"/>
                <a:gd name="T15" fmla="*/ 2147483647 h 148"/>
                <a:gd name="T16" fmla="*/ 2147483647 w 92"/>
                <a:gd name="T17" fmla="*/ 2147483647 h 148"/>
                <a:gd name="T18" fmla="*/ 2147483647 w 92"/>
                <a:gd name="T19" fmla="*/ 2147483647 h 148"/>
                <a:gd name="T20" fmla="*/ 2147483647 w 92"/>
                <a:gd name="T21" fmla="*/ 2147483647 h 148"/>
                <a:gd name="T22" fmla="*/ 2147483647 w 92"/>
                <a:gd name="T23" fmla="*/ 2147483647 h 148"/>
                <a:gd name="T24" fmla="*/ 2147483647 w 92"/>
                <a:gd name="T25" fmla="*/ 0 h 148"/>
                <a:gd name="T26" fmla="*/ 2147483647 w 92"/>
                <a:gd name="T27" fmla="*/ 0 h 148"/>
                <a:gd name="T28" fmla="*/ 2147483647 w 92"/>
                <a:gd name="T29" fmla="*/ 0 h 148"/>
                <a:gd name="T30" fmla="*/ 2147483647 w 92"/>
                <a:gd name="T31" fmla="*/ 0 h 148"/>
                <a:gd name="T32" fmla="*/ 2147483647 w 92"/>
                <a:gd name="T33" fmla="*/ 2147483647 h 148"/>
                <a:gd name="T34" fmla="*/ 2147483647 w 92"/>
                <a:gd name="T35" fmla="*/ 2147483647 h 148"/>
                <a:gd name="T36" fmla="*/ 2147483647 w 92"/>
                <a:gd name="T37" fmla="*/ 2147483647 h 148"/>
                <a:gd name="T38" fmla="*/ 2147483647 w 92"/>
                <a:gd name="T39" fmla="*/ 2147483647 h 148"/>
                <a:gd name="T40" fmla="*/ 2147483647 w 92"/>
                <a:gd name="T41" fmla="*/ 2147483647 h 148"/>
                <a:gd name="T42" fmla="*/ 2147483647 w 92"/>
                <a:gd name="T43" fmla="*/ 2147483647 h 148"/>
                <a:gd name="T44" fmla="*/ 2147483647 w 92"/>
                <a:gd name="T45" fmla="*/ 2147483647 h 148"/>
                <a:gd name="T46" fmla="*/ 2147483647 w 92"/>
                <a:gd name="T47" fmla="*/ 2147483647 h 148"/>
                <a:gd name="T48" fmla="*/ 2147483647 w 92"/>
                <a:gd name="T49" fmla="*/ 2147483647 h 148"/>
                <a:gd name="T50" fmla="*/ 2147483647 w 92"/>
                <a:gd name="T51" fmla="*/ 2147483647 h 148"/>
                <a:gd name="T52" fmla="*/ 2147483647 w 92"/>
                <a:gd name="T53" fmla="*/ 2147483647 h 148"/>
                <a:gd name="T54" fmla="*/ 2147483647 w 92"/>
                <a:gd name="T55" fmla="*/ 2147483647 h 148"/>
                <a:gd name="T56" fmla="*/ 2147483647 w 92"/>
                <a:gd name="T57" fmla="*/ 2147483647 h 148"/>
                <a:gd name="T58" fmla="*/ 2147483647 w 92"/>
                <a:gd name="T59" fmla="*/ 2147483647 h 148"/>
                <a:gd name="T60" fmla="*/ 2147483647 w 92"/>
                <a:gd name="T61" fmla="*/ 2147483647 h 148"/>
                <a:gd name="T62" fmla="*/ 2147483647 w 92"/>
                <a:gd name="T63" fmla="*/ 2147483647 h 148"/>
                <a:gd name="T64" fmla="*/ 2147483647 w 92"/>
                <a:gd name="T65" fmla="*/ 2147483647 h 148"/>
                <a:gd name="T66" fmla="*/ 2147483647 w 92"/>
                <a:gd name="T67" fmla="*/ 2147483647 h 148"/>
                <a:gd name="T68" fmla="*/ 2147483647 w 92"/>
                <a:gd name="T69" fmla="*/ 2147483647 h 148"/>
                <a:gd name="T70" fmla="*/ 2147483647 w 92"/>
                <a:gd name="T71" fmla="*/ 2147483647 h 148"/>
                <a:gd name="T72" fmla="*/ 2147483647 w 92"/>
                <a:gd name="T73" fmla="*/ 2147483647 h 148"/>
                <a:gd name="T74" fmla="*/ 2147483647 w 92"/>
                <a:gd name="T75" fmla="*/ 2147483647 h 148"/>
                <a:gd name="T76" fmla="*/ 2147483647 w 92"/>
                <a:gd name="T77" fmla="*/ 2147483647 h 148"/>
                <a:gd name="T78" fmla="*/ 2147483647 w 92"/>
                <a:gd name="T79" fmla="*/ 2147483647 h 148"/>
                <a:gd name="T80" fmla="*/ 2147483647 w 92"/>
                <a:gd name="T81" fmla="*/ 2147483647 h 148"/>
                <a:gd name="T82" fmla="*/ 2147483647 w 92"/>
                <a:gd name="T83" fmla="*/ 2147483647 h 148"/>
                <a:gd name="T84" fmla="*/ 2147483647 w 92"/>
                <a:gd name="T85" fmla="*/ 2147483647 h 148"/>
                <a:gd name="T86" fmla="*/ 2147483647 w 92"/>
                <a:gd name="T87" fmla="*/ 2147483647 h 148"/>
                <a:gd name="T88" fmla="*/ 0 w 92"/>
                <a:gd name="T89" fmla="*/ 2147483647 h 148"/>
                <a:gd name="T90" fmla="*/ 0 w 92"/>
                <a:gd name="T91" fmla="*/ 2147483647 h 148"/>
                <a:gd name="T92" fmla="*/ 2147483647 w 92"/>
                <a:gd name="T93" fmla="*/ 2147483647 h 148"/>
                <a:gd name="T94" fmla="*/ 2147483647 w 92"/>
                <a:gd name="T95" fmla="*/ 2147483647 h 148"/>
                <a:gd name="T96" fmla="*/ 2147483647 w 92"/>
                <a:gd name="T97" fmla="*/ 2147483647 h 1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2"/>
                <a:gd name="T148" fmla="*/ 0 h 148"/>
                <a:gd name="T149" fmla="*/ 92 w 92"/>
                <a:gd name="T150" fmla="*/ 148 h 1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2" h="148">
                  <a:moveTo>
                    <a:pt x="36" y="2"/>
                  </a:moveTo>
                  <a:lnTo>
                    <a:pt x="36" y="4"/>
                  </a:lnTo>
                  <a:lnTo>
                    <a:pt x="36" y="8"/>
                  </a:lnTo>
                  <a:lnTo>
                    <a:pt x="38" y="16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42" y="28"/>
                  </a:lnTo>
                  <a:lnTo>
                    <a:pt x="48" y="18"/>
                  </a:lnTo>
                  <a:lnTo>
                    <a:pt x="60" y="6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2" y="26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0" y="38"/>
                  </a:lnTo>
                  <a:lnTo>
                    <a:pt x="86" y="36"/>
                  </a:lnTo>
                  <a:lnTo>
                    <a:pt x="70" y="32"/>
                  </a:lnTo>
                  <a:lnTo>
                    <a:pt x="64" y="34"/>
                  </a:lnTo>
                  <a:lnTo>
                    <a:pt x="56" y="36"/>
                  </a:lnTo>
                  <a:lnTo>
                    <a:pt x="50" y="42"/>
                  </a:lnTo>
                  <a:lnTo>
                    <a:pt x="44" y="48"/>
                  </a:lnTo>
                  <a:lnTo>
                    <a:pt x="40" y="68"/>
                  </a:lnTo>
                  <a:lnTo>
                    <a:pt x="40" y="86"/>
                  </a:lnTo>
                  <a:lnTo>
                    <a:pt x="40" y="104"/>
                  </a:lnTo>
                  <a:lnTo>
                    <a:pt x="40" y="122"/>
                  </a:lnTo>
                  <a:lnTo>
                    <a:pt x="40" y="146"/>
                  </a:lnTo>
                  <a:lnTo>
                    <a:pt x="40" y="148"/>
                  </a:lnTo>
                  <a:lnTo>
                    <a:pt x="16" y="148"/>
                  </a:lnTo>
                  <a:lnTo>
                    <a:pt x="2" y="148"/>
                  </a:lnTo>
                  <a:lnTo>
                    <a:pt x="2" y="86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12"/>
                  </a:lnTo>
                  <a:lnTo>
                    <a:pt x="0" y="4"/>
                  </a:lnTo>
                  <a:lnTo>
                    <a:pt x="0" y="2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0A0A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7" name="Freeform 273"/>
            <p:cNvSpPr>
              <a:spLocks/>
            </p:cNvSpPr>
            <p:nvPr/>
          </p:nvSpPr>
          <p:spPr bwMode="auto">
            <a:xfrm>
              <a:off x="13531850" y="27997150"/>
              <a:ext cx="146050" cy="234950"/>
            </a:xfrm>
            <a:custGeom>
              <a:avLst/>
              <a:gdLst>
                <a:gd name="T0" fmla="*/ 2147483647 w 92"/>
                <a:gd name="T1" fmla="*/ 2147483647 h 148"/>
                <a:gd name="T2" fmla="*/ 2147483647 w 92"/>
                <a:gd name="T3" fmla="*/ 2147483647 h 148"/>
                <a:gd name="T4" fmla="*/ 2147483647 w 92"/>
                <a:gd name="T5" fmla="*/ 2147483647 h 148"/>
                <a:gd name="T6" fmla="*/ 2147483647 w 92"/>
                <a:gd name="T7" fmla="*/ 2147483647 h 148"/>
                <a:gd name="T8" fmla="*/ 2147483647 w 92"/>
                <a:gd name="T9" fmla="*/ 2147483647 h 148"/>
                <a:gd name="T10" fmla="*/ 2147483647 w 92"/>
                <a:gd name="T11" fmla="*/ 2147483647 h 148"/>
                <a:gd name="T12" fmla="*/ 2147483647 w 92"/>
                <a:gd name="T13" fmla="*/ 2147483647 h 148"/>
                <a:gd name="T14" fmla="*/ 2147483647 w 92"/>
                <a:gd name="T15" fmla="*/ 2147483647 h 148"/>
                <a:gd name="T16" fmla="*/ 2147483647 w 92"/>
                <a:gd name="T17" fmla="*/ 2147483647 h 148"/>
                <a:gd name="T18" fmla="*/ 2147483647 w 92"/>
                <a:gd name="T19" fmla="*/ 2147483647 h 148"/>
                <a:gd name="T20" fmla="*/ 2147483647 w 92"/>
                <a:gd name="T21" fmla="*/ 2147483647 h 148"/>
                <a:gd name="T22" fmla="*/ 2147483647 w 92"/>
                <a:gd name="T23" fmla="*/ 2147483647 h 148"/>
                <a:gd name="T24" fmla="*/ 2147483647 w 92"/>
                <a:gd name="T25" fmla="*/ 0 h 148"/>
                <a:gd name="T26" fmla="*/ 2147483647 w 92"/>
                <a:gd name="T27" fmla="*/ 0 h 148"/>
                <a:gd name="T28" fmla="*/ 2147483647 w 92"/>
                <a:gd name="T29" fmla="*/ 0 h 148"/>
                <a:gd name="T30" fmla="*/ 2147483647 w 92"/>
                <a:gd name="T31" fmla="*/ 0 h 148"/>
                <a:gd name="T32" fmla="*/ 2147483647 w 92"/>
                <a:gd name="T33" fmla="*/ 2147483647 h 148"/>
                <a:gd name="T34" fmla="*/ 2147483647 w 92"/>
                <a:gd name="T35" fmla="*/ 2147483647 h 148"/>
                <a:gd name="T36" fmla="*/ 2147483647 w 92"/>
                <a:gd name="T37" fmla="*/ 2147483647 h 148"/>
                <a:gd name="T38" fmla="*/ 2147483647 w 92"/>
                <a:gd name="T39" fmla="*/ 2147483647 h 148"/>
                <a:gd name="T40" fmla="*/ 2147483647 w 92"/>
                <a:gd name="T41" fmla="*/ 2147483647 h 148"/>
                <a:gd name="T42" fmla="*/ 2147483647 w 92"/>
                <a:gd name="T43" fmla="*/ 2147483647 h 148"/>
                <a:gd name="T44" fmla="*/ 2147483647 w 92"/>
                <a:gd name="T45" fmla="*/ 2147483647 h 148"/>
                <a:gd name="T46" fmla="*/ 2147483647 w 92"/>
                <a:gd name="T47" fmla="*/ 2147483647 h 148"/>
                <a:gd name="T48" fmla="*/ 2147483647 w 92"/>
                <a:gd name="T49" fmla="*/ 2147483647 h 148"/>
                <a:gd name="T50" fmla="*/ 2147483647 w 92"/>
                <a:gd name="T51" fmla="*/ 2147483647 h 148"/>
                <a:gd name="T52" fmla="*/ 2147483647 w 92"/>
                <a:gd name="T53" fmla="*/ 2147483647 h 148"/>
                <a:gd name="T54" fmla="*/ 2147483647 w 92"/>
                <a:gd name="T55" fmla="*/ 2147483647 h 148"/>
                <a:gd name="T56" fmla="*/ 2147483647 w 92"/>
                <a:gd name="T57" fmla="*/ 2147483647 h 148"/>
                <a:gd name="T58" fmla="*/ 2147483647 w 92"/>
                <a:gd name="T59" fmla="*/ 2147483647 h 148"/>
                <a:gd name="T60" fmla="*/ 2147483647 w 92"/>
                <a:gd name="T61" fmla="*/ 2147483647 h 148"/>
                <a:gd name="T62" fmla="*/ 2147483647 w 92"/>
                <a:gd name="T63" fmla="*/ 2147483647 h 148"/>
                <a:gd name="T64" fmla="*/ 2147483647 w 92"/>
                <a:gd name="T65" fmla="*/ 2147483647 h 148"/>
                <a:gd name="T66" fmla="*/ 2147483647 w 92"/>
                <a:gd name="T67" fmla="*/ 2147483647 h 148"/>
                <a:gd name="T68" fmla="*/ 2147483647 w 92"/>
                <a:gd name="T69" fmla="*/ 2147483647 h 148"/>
                <a:gd name="T70" fmla="*/ 2147483647 w 92"/>
                <a:gd name="T71" fmla="*/ 2147483647 h 148"/>
                <a:gd name="T72" fmla="*/ 2147483647 w 92"/>
                <a:gd name="T73" fmla="*/ 2147483647 h 148"/>
                <a:gd name="T74" fmla="*/ 2147483647 w 92"/>
                <a:gd name="T75" fmla="*/ 2147483647 h 148"/>
                <a:gd name="T76" fmla="*/ 2147483647 w 92"/>
                <a:gd name="T77" fmla="*/ 2147483647 h 148"/>
                <a:gd name="T78" fmla="*/ 2147483647 w 92"/>
                <a:gd name="T79" fmla="*/ 2147483647 h 148"/>
                <a:gd name="T80" fmla="*/ 2147483647 w 92"/>
                <a:gd name="T81" fmla="*/ 2147483647 h 148"/>
                <a:gd name="T82" fmla="*/ 2147483647 w 92"/>
                <a:gd name="T83" fmla="*/ 2147483647 h 148"/>
                <a:gd name="T84" fmla="*/ 2147483647 w 92"/>
                <a:gd name="T85" fmla="*/ 2147483647 h 148"/>
                <a:gd name="T86" fmla="*/ 2147483647 w 92"/>
                <a:gd name="T87" fmla="*/ 2147483647 h 148"/>
                <a:gd name="T88" fmla="*/ 0 w 92"/>
                <a:gd name="T89" fmla="*/ 2147483647 h 148"/>
                <a:gd name="T90" fmla="*/ 0 w 92"/>
                <a:gd name="T91" fmla="*/ 2147483647 h 148"/>
                <a:gd name="T92" fmla="*/ 2147483647 w 92"/>
                <a:gd name="T93" fmla="*/ 2147483647 h 148"/>
                <a:gd name="T94" fmla="*/ 2147483647 w 92"/>
                <a:gd name="T95" fmla="*/ 2147483647 h 148"/>
                <a:gd name="T96" fmla="*/ 2147483647 w 92"/>
                <a:gd name="T97" fmla="*/ 2147483647 h 1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2"/>
                <a:gd name="T148" fmla="*/ 0 h 148"/>
                <a:gd name="T149" fmla="*/ 92 w 92"/>
                <a:gd name="T150" fmla="*/ 148 h 1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2" h="148">
                  <a:moveTo>
                    <a:pt x="36" y="2"/>
                  </a:moveTo>
                  <a:lnTo>
                    <a:pt x="36" y="4"/>
                  </a:lnTo>
                  <a:lnTo>
                    <a:pt x="36" y="8"/>
                  </a:lnTo>
                  <a:lnTo>
                    <a:pt x="38" y="16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42" y="28"/>
                  </a:lnTo>
                  <a:lnTo>
                    <a:pt x="48" y="18"/>
                  </a:lnTo>
                  <a:lnTo>
                    <a:pt x="60" y="6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2" y="26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0" y="38"/>
                  </a:lnTo>
                  <a:lnTo>
                    <a:pt x="86" y="36"/>
                  </a:lnTo>
                  <a:lnTo>
                    <a:pt x="70" y="32"/>
                  </a:lnTo>
                  <a:lnTo>
                    <a:pt x="64" y="34"/>
                  </a:lnTo>
                  <a:lnTo>
                    <a:pt x="56" y="36"/>
                  </a:lnTo>
                  <a:lnTo>
                    <a:pt x="50" y="42"/>
                  </a:lnTo>
                  <a:lnTo>
                    <a:pt x="44" y="48"/>
                  </a:lnTo>
                  <a:lnTo>
                    <a:pt x="40" y="68"/>
                  </a:lnTo>
                  <a:lnTo>
                    <a:pt x="40" y="86"/>
                  </a:lnTo>
                  <a:lnTo>
                    <a:pt x="40" y="104"/>
                  </a:lnTo>
                  <a:lnTo>
                    <a:pt x="40" y="122"/>
                  </a:lnTo>
                  <a:lnTo>
                    <a:pt x="40" y="146"/>
                  </a:lnTo>
                  <a:lnTo>
                    <a:pt x="40" y="148"/>
                  </a:lnTo>
                  <a:lnTo>
                    <a:pt x="16" y="148"/>
                  </a:lnTo>
                  <a:lnTo>
                    <a:pt x="2" y="148"/>
                  </a:lnTo>
                  <a:lnTo>
                    <a:pt x="2" y="86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12"/>
                  </a:lnTo>
                  <a:lnTo>
                    <a:pt x="0" y="4"/>
                  </a:lnTo>
                  <a:lnTo>
                    <a:pt x="0" y="2"/>
                  </a:lnTo>
                  <a:lnTo>
                    <a:pt x="36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8" name="Rectangle 274"/>
            <p:cNvSpPr>
              <a:spLocks noChangeArrowheads="1"/>
            </p:cNvSpPr>
            <p:nvPr/>
          </p:nvSpPr>
          <p:spPr bwMode="auto">
            <a:xfrm>
              <a:off x="13719175" y="27905075"/>
              <a:ext cx="60325" cy="327025"/>
            </a:xfrm>
            <a:prstGeom prst="rect">
              <a:avLst/>
            </a:prstGeom>
            <a:solidFill>
              <a:srgbClr val="0A0A0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89" name="Freeform 275"/>
            <p:cNvSpPr>
              <a:spLocks/>
            </p:cNvSpPr>
            <p:nvPr/>
          </p:nvSpPr>
          <p:spPr bwMode="auto">
            <a:xfrm>
              <a:off x="13970000" y="27997150"/>
              <a:ext cx="206375" cy="234950"/>
            </a:xfrm>
            <a:custGeom>
              <a:avLst/>
              <a:gdLst>
                <a:gd name="T0" fmla="*/ 2147483647 w 130"/>
                <a:gd name="T1" fmla="*/ 2147483647 h 148"/>
                <a:gd name="T2" fmla="*/ 2147483647 w 130"/>
                <a:gd name="T3" fmla="*/ 2147483647 h 148"/>
                <a:gd name="T4" fmla="*/ 2147483647 w 130"/>
                <a:gd name="T5" fmla="*/ 2147483647 h 148"/>
                <a:gd name="T6" fmla="*/ 2147483647 w 130"/>
                <a:gd name="T7" fmla="*/ 2147483647 h 148"/>
                <a:gd name="T8" fmla="*/ 2147483647 w 130"/>
                <a:gd name="T9" fmla="*/ 2147483647 h 148"/>
                <a:gd name="T10" fmla="*/ 2147483647 w 130"/>
                <a:gd name="T11" fmla="*/ 2147483647 h 148"/>
                <a:gd name="T12" fmla="*/ 2147483647 w 130"/>
                <a:gd name="T13" fmla="*/ 2147483647 h 148"/>
                <a:gd name="T14" fmla="*/ 2147483647 w 130"/>
                <a:gd name="T15" fmla="*/ 2147483647 h 148"/>
                <a:gd name="T16" fmla="*/ 2147483647 w 130"/>
                <a:gd name="T17" fmla="*/ 0 h 148"/>
                <a:gd name="T18" fmla="*/ 2147483647 w 130"/>
                <a:gd name="T19" fmla="*/ 0 h 148"/>
                <a:gd name="T20" fmla="*/ 2147483647 w 130"/>
                <a:gd name="T21" fmla="*/ 2147483647 h 148"/>
                <a:gd name="T22" fmla="*/ 2147483647 w 130"/>
                <a:gd name="T23" fmla="*/ 2147483647 h 148"/>
                <a:gd name="T24" fmla="*/ 2147483647 w 130"/>
                <a:gd name="T25" fmla="*/ 2147483647 h 148"/>
                <a:gd name="T26" fmla="*/ 2147483647 w 130"/>
                <a:gd name="T27" fmla="*/ 2147483647 h 148"/>
                <a:gd name="T28" fmla="*/ 2147483647 w 130"/>
                <a:gd name="T29" fmla="*/ 2147483647 h 148"/>
                <a:gd name="T30" fmla="*/ 2147483647 w 130"/>
                <a:gd name="T31" fmla="*/ 2147483647 h 148"/>
                <a:gd name="T32" fmla="*/ 2147483647 w 130"/>
                <a:gd name="T33" fmla="*/ 2147483647 h 148"/>
                <a:gd name="T34" fmla="*/ 2147483647 w 130"/>
                <a:gd name="T35" fmla="*/ 2147483647 h 148"/>
                <a:gd name="T36" fmla="*/ 2147483647 w 130"/>
                <a:gd name="T37" fmla="*/ 2147483647 h 148"/>
                <a:gd name="T38" fmla="*/ 2147483647 w 130"/>
                <a:gd name="T39" fmla="*/ 2147483647 h 148"/>
                <a:gd name="T40" fmla="*/ 2147483647 w 130"/>
                <a:gd name="T41" fmla="*/ 2147483647 h 148"/>
                <a:gd name="T42" fmla="*/ 2147483647 w 130"/>
                <a:gd name="T43" fmla="*/ 2147483647 h 148"/>
                <a:gd name="T44" fmla="*/ 2147483647 w 130"/>
                <a:gd name="T45" fmla="*/ 2147483647 h 148"/>
                <a:gd name="T46" fmla="*/ 2147483647 w 130"/>
                <a:gd name="T47" fmla="*/ 2147483647 h 148"/>
                <a:gd name="T48" fmla="*/ 2147483647 w 130"/>
                <a:gd name="T49" fmla="*/ 2147483647 h 148"/>
                <a:gd name="T50" fmla="*/ 2147483647 w 130"/>
                <a:gd name="T51" fmla="*/ 2147483647 h 148"/>
                <a:gd name="T52" fmla="*/ 2147483647 w 130"/>
                <a:gd name="T53" fmla="*/ 2147483647 h 148"/>
                <a:gd name="T54" fmla="*/ 2147483647 w 130"/>
                <a:gd name="T55" fmla="*/ 2147483647 h 148"/>
                <a:gd name="T56" fmla="*/ 2147483647 w 130"/>
                <a:gd name="T57" fmla="*/ 2147483647 h 148"/>
                <a:gd name="T58" fmla="*/ 2147483647 w 130"/>
                <a:gd name="T59" fmla="*/ 2147483647 h 148"/>
                <a:gd name="T60" fmla="*/ 2147483647 w 130"/>
                <a:gd name="T61" fmla="*/ 2147483647 h 148"/>
                <a:gd name="T62" fmla="*/ 2147483647 w 130"/>
                <a:gd name="T63" fmla="*/ 2147483647 h 148"/>
                <a:gd name="T64" fmla="*/ 2147483647 w 130"/>
                <a:gd name="T65" fmla="*/ 2147483647 h 148"/>
                <a:gd name="T66" fmla="*/ 2147483647 w 130"/>
                <a:gd name="T67" fmla="*/ 2147483647 h 148"/>
                <a:gd name="T68" fmla="*/ 2147483647 w 130"/>
                <a:gd name="T69" fmla="*/ 2147483647 h 148"/>
                <a:gd name="T70" fmla="*/ 2147483647 w 130"/>
                <a:gd name="T71" fmla="*/ 2147483647 h 148"/>
                <a:gd name="T72" fmla="*/ 2147483647 w 130"/>
                <a:gd name="T73" fmla="*/ 2147483647 h 148"/>
                <a:gd name="T74" fmla="*/ 2147483647 w 130"/>
                <a:gd name="T75" fmla="*/ 2147483647 h 148"/>
                <a:gd name="T76" fmla="*/ 2147483647 w 130"/>
                <a:gd name="T77" fmla="*/ 2147483647 h 148"/>
                <a:gd name="T78" fmla="*/ 2147483647 w 130"/>
                <a:gd name="T79" fmla="*/ 2147483647 h 148"/>
                <a:gd name="T80" fmla="*/ 2147483647 w 130"/>
                <a:gd name="T81" fmla="*/ 2147483647 h 148"/>
                <a:gd name="T82" fmla="*/ 2147483647 w 130"/>
                <a:gd name="T83" fmla="*/ 2147483647 h 148"/>
                <a:gd name="T84" fmla="*/ 2147483647 w 130"/>
                <a:gd name="T85" fmla="*/ 2147483647 h 148"/>
                <a:gd name="T86" fmla="*/ 2147483647 w 130"/>
                <a:gd name="T87" fmla="*/ 2147483647 h 148"/>
                <a:gd name="T88" fmla="*/ 2147483647 w 130"/>
                <a:gd name="T89" fmla="*/ 2147483647 h 148"/>
                <a:gd name="T90" fmla="*/ 2147483647 w 130"/>
                <a:gd name="T91" fmla="*/ 2147483647 h 148"/>
                <a:gd name="T92" fmla="*/ 2147483647 w 130"/>
                <a:gd name="T93" fmla="*/ 2147483647 h 148"/>
                <a:gd name="T94" fmla="*/ 2147483647 w 130"/>
                <a:gd name="T95" fmla="*/ 2147483647 h 148"/>
                <a:gd name="T96" fmla="*/ 2147483647 w 130"/>
                <a:gd name="T97" fmla="*/ 2147483647 h 148"/>
                <a:gd name="T98" fmla="*/ 2147483647 w 130"/>
                <a:gd name="T99" fmla="*/ 2147483647 h 148"/>
                <a:gd name="T100" fmla="*/ 0 w 130"/>
                <a:gd name="T101" fmla="*/ 2147483647 h 148"/>
                <a:gd name="T102" fmla="*/ 0 w 130"/>
                <a:gd name="T103" fmla="*/ 2147483647 h 148"/>
                <a:gd name="T104" fmla="*/ 2147483647 w 130"/>
                <a:gd name="T105" fmla="*/ 2147483647 h 14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0"/>
                <a:gd name="T160" fmla="*/ 0 h 148"/>
                <a:gd name="T161" fmla="*/ 130 w 130"/>
                <a:gd name="T162" fmla="*/ 148 h 14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0" h="148">
                  <a:moveTo>
                    <a:pt x="36" y="2"/>
                  </a:moveTo>
                  <a:lnTo>
                    <a:pt x="36" y="6"/>
                  </a:lnTo>
                  <a:lnTo>
                    <a:pt x="38" y="12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42" y="18"/>
                  </a:lnTo>
                  <a:lnTo>
                    <a:pt x="46" y="12"/>
                  </a:lnTo>
                  <a:lnTo>
                    <a:pt x="60" y="4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94" y="2"/>
                  </a:lnTo>
                  <a:lnTo>
                    <a:pt x="110" y="8"/>
                  </a:lnTo>
                  <a:lnTo>
                    <a:pt x="120" y="18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6" y="28"/>
                  </a:lnTo>
                  <a:lnTo>
                    <a:pt x="128" y="40"/>
                  </a:lnTo>
                  <a:lnTo>
                    <a:pt x="130" y="58"/>
                  </a:lnTo>
                  <a:lnTo>
                    <a:pt x="130" y="64"/>
                  </a:lnTo>
                  <a:lnTo>
                    <a:pt x="130" y="148"/>
                  </a:lnTo>
                  <a:lnTo>
                    <a:pt x="106" y="148"/>
                  </a:lnTo>
                  <a:lnTo>
                    <a:pt x="92" y="148"/>
                  </a:lnTo>
                  <a:lnTo>
                    <a:pt x="92" y="72"/>
                  </a:lnTo>
                  <a:lnTo>
                    <a:pt x="92" y="70"/>
                  </a:lnTo>
                  <a:lnTo>
                    <a:pt x="92" y="54"/>
                  </a:lnTo>
                  <a:lnTo>
                    <a:pt x="90" y="46"/>
                  </a:lnTo>
                  <a:lnTo>
                    <a:pt x="84" y="40"/>
                  </a:lnTo>
                  <a:lnTo>
                    <a:pt x="82" y="36"/>
                  </a:lnTo>
                  <a:lnTo>
                    <a:pt x="78" y="36"/>
                  </a:lnTo>
                  <a:lnTo>
                    <a:pt x="70" y="34"/>
                  </a:lnTo>
                  <a:lnTo>
                    <a:pt x="64" y="34"/>
                  </a:lnTo>
                  <a:lnTo>
                    <a:pt x="58" y="34"/>
                  </a:lnTo>
                  <a:lnTo>
                    <a:pt x="54" y="38"/>
                  </a:lnTo>
                  <a:lnTo>
                    <a:pt x="48" y="42"/>
                  </a:lnTo>
                  <a:lnTo>
                    <a:pt x="46" y="46"/>
                  </a:lnTo>
                  <a:lnTo>
                    <a:pt x="44" y="48"/>
                  </a:lnTo>
                  <a:lnTo>
                    <a:pt x="44" y="50"/>
                  </a:lnTo>
                  <a:lnTo>
                    <a:pt x="42" y="52"/>
                  </a:lnTo>
                  <a:lnTo>
                    <a:pt x="42" y="60"/>
                  </a:lnTo>
                  <a:lnTo>
                    <a:pt x="42" y="148"/>
                  </a:lnTo>
                  <a:lnTo>
                    <a:pt x="18" y="148"/>
                  </a:lnTo>
                  <a:lnTo>
                    <a:pt x="4" y="148"/>
                  </a:lnTo>
                  <a:lnTo>
                    <a:pt x="4" y="90"/>
                  </a:lnTo>
                  <a:lnTo>
                    <a:pt x="4" y="54"/>
                  </a:lnTo>
                  <a:lnTo>
                    <a:pt x="2" y="18"/>
                  </a:lnTo>
                  <a:lnTo>
                    <a:pt x="0" y="6"/>
                  </a:lnTo>
                  <a:lnTo>
                    <a:pt x="0" y="2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0A0A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" name="Freeform 276"/>
            <p:cNvSpPr>
              <a:spLocks/>
            </p:cNvSpPr>
            <p:nvPr/>
          </p:nvSpPr>
          <p:spPr bwMode="auto">
            <a:xfrm>
              <a:off x="13970000" y="27997150"/>
              <a:ext cx="206375" cy="234950"/>
            </a:xfrm>
            <a:custGeom>
              <a:avLst/>
              <a:gdLst>
                <a:gd name="T0" fmla="*/ 2147483647 w 130"/>
                <a:gd name="T1" fmla="*/ 2147483647 h 148"/>
                <a:gd name="T2" fmla="*/ 2147483647 w 130"/>
                <a:gd name="T3" fmla="*/ 2147483647 h 148"/>
                <a:gd name="T4" fmla="*/ 2147483647 w 130"/>
                <a:gd name="T5" fmla="*/ 2147483647 h 148"/>
                <a:gd name="T6" fmla="*/ 2147483647 w 130"/>
                <a:gd name="T7" fmla="*/ 2147483647 h 148"/>
                <a:gd name="T8" fmla="*/ 2147483647 w 130"/>
                <a:gd name="T9" fmla="*/ 2147483647 h 148"/>
                <a:gd name="T10" fmla="*/ 2147483647 w 130"/>
                <a:gd name="T11" fmla="*/ 2147483647 h 148"/>
                <a:gd name="T12" fmla="*/ 2147483647 w 130"/>
                <a:gd name="T13" fmla="*/ 2147483647 h 148"/>
                <a:gd name="T14" fmla="*/ 2147483647 w 130"/>
                <a:gd name="T15" fmla="*/ 2147483647 h 148"/>
                <a:gd name="T16" fmla="*/ 2147483647 w 130"/>
                <a:gd name="T17" fmla="*/ 0 h 148"/>
                <a:gd name="T18" fmla="*/ 2147483647 w 130"/>
                <a:gd name="T19" fmla="*/ 0 h 148"/>
                <a:gd name="T20" fmla="*/ 2147483647 w 130"/>
                <a:gd name="T21" fmla="*/ 2147483647 h 148"/>
                <a:gd name="T22" fmla="*/ 2147483647 w 130"/>
                <a:gd name="T23" fmla="*/ 2147483647 h 148"/>
                <a:gd name="T24" fmla="*/ 2147483647 w 130"/>
                <a:gd name="T25" fmla="*/ 2147483647 h 148"/>
                <a:gd name="T26" fmla="*/ 2147483647 w 130"/>
                <a:gd name="T27" fmla="*/ 2147483647 h 148"/>
                <a:gd name="T28" fmla="*/ 2147483647 w 130"/>
                <a:gd name="T29" fmla="*/ 2147483647 h 148"/>
                <a:gd name="T30" fmla="*/ 2147483647 w 130"/>
                <a:gd name="T31" fmla="*/ 2147483647 h 148"/>
                <a:gd name="T32" fmla="*/ 2147483647 w 130"/>
                <a:gd name="T33" fmla="*/ 2147483647 h 148"/>
                <a:gd name="T34" fmla="*/ 2147483647 w 130"/>
                <a:gd name="T35" fmla="*/ 2147483647 h 148"/>
                <a:gd name="T36" fmla="*/ 2147483647 w 130"/>
                <a:gd name="T37" fmla="*/ 2147483647 h 148"/>
                <a:gd name="T38" fmla="*/ 2147483647 w 130"/>
                <a:gd name="T39" fmla="*/ 2147483647 h 148"/>
                <a:gd name="T40" fmla="*/ 2147483647 w 130"/>
                <a:gd name="T41" fmla="*/ 2147483647 h 148"/>
                <a:gd name="T42" fmla="*/ 2147483647 w 130"/>
                <a:gd name="T43" fmla="*/ 2147483647 h 148"/>
                <a:gd name="T44" fmla="*/ 2147483647 w 130"/>
                <a:gd name="T45" fmla="*/ 2147483647 h 148"/>
                <a:gd name="T46" fmla="*/ 2147483647 w 130"/>
                <a:gd name="T47" fmla="*/ 2147483647 h 148"/>
                <a:gd name="T48" fmla="*/ 2147483647 w 130"/>
                <a:gd name="T49" fmla="*/ 2147483647 h 148"/>
                <a:gd name="T50" fmla="*/ 2147483647 w 130"/>
                <a:gd name="T51" fmla="*/ 2147483647 h 148"/>
                <a:gd name="T52" fmla="*/ 2147483647 w 130"/>
                <a:gd name="T53" fmla="*/ 2147483647 h 148"/>
                <a:gd name="T54" fmla="*/ 2147483647 w 130"/>
                <a:gd name="T55" fmla="*/ 2147483647 h 148"/>
                <a:gd name="T56" fmla="*/ 2147483647 w 130"/>
                <a:gd name="T57" fmla="*/ 2147483647 h 148"/>
                <a:gd name="T58" fmla="*/ 2147483647 w 130"/>
                <a:gd name="T59" fmla="*/ 2147483647 h 148"/>
                <a:gd name="T60" fmla="*/ 2147483647 w 130"/>
                <a:gd name="T61" fmla="*/ 2147483647 h 148"/>
                <a:gd name="T62" fmla="*/ 2147483647 w 130"/>
                <a:gd name="T63" fmla="*/ 2147483647 h 148"/>
                <a:gd name="T64" fmla="*/ 2147483647 w 130"/>
                <a:gd name="T65" fmla="*/ 2147483647 h 148"/>
                <a:gd name="T66" fmla="*/ 2147483647 w 130"/>
                <a:gd name="T67" fmla="*/ 2147483647 h 148"/>
                <a:gd name="T68" fmla="*/ 2147483647 w 130"/>
                <a:gd name="T69" fmla="*/ 2147483647 h 148"/>
                <a:gd name="T70" fmla="*/ 2147483647 w 130"/>
                <a:gd name="T71" fmla="*/ 2147483647 h 148"/>
                <a:gd name="T72" fmla="*/ 2147483647 w 130"/>
                <a:gd name="T73" fmla="*/ 2147483647 h 148"/>
                <a:gd name="T74" fmla="*/ 2147483647 w 130"/>
                <a:gd name="T75" fmla="*/ 2147483647 h 148"/>
                <a:gd name="T76" fmla="*/ 2147483647 w 130"/>
                <a:gd name="T77" fmla="*/ 2147483647 h 148"/>
                <a:gd name="T78" fmla="*/ 2147483647 w 130"/>
                <a:gd name="T79" fmla="*/ 2147483647 h 148"/>
                <a:gd name="T80" fmla="*/ 2147483647 w 130"/>
                <a:gd name="T81" fmla="*/ 2147483647 h 148"/>
                <a:gd name="T82" fmla="*/ 2147483647 w 130"/>
                <a:gd name="T83" fmla="*/ 2147483647 h 148"/>
                <a:gd name="T84" fmla="*/ 2147483647 w 130"/>
                <a:gd name="T85" fmla="*/ 2147483647 h 148"/>
                <a:gd name="T86" fmla="*/ 2147483647 w 130"/>
                <a:gd name="T87" fmla="*/ 2147483647 h 148"/>
                <a:gd name="T88" fmla="*/ 2147483647 w 130"/>
                <a:gd name="T89" fmla="*/ 2147483647 h 148"/>
                <a:gd name="T90" fmla="*/ 2147483647 w 130"/>
                <a:gd name="T91" fmla="*/ 2147483647 h 148"/>
                <a:gd name="T92" fmla="*/ 2147483647 w 130"/>
                <a:gd name="T93" fmla="*/ 2147483647 h 148"/>
                <a:gd name="T94" fmla="*/ 2147483647 w 130"/>
                <a:gd name="T95" fmla="*/ 2147483647 h 148"/>
                <a:gd name="T96" fmla="*/ 2147483647 w 130"/>
                <a:gd name="T97" fmla="*/ 2147483647 h 148"/>
                <a:gd name="T98" fmla="*/ 2147483647 w 130"/>
                <a:gd name="T99" fmla="*/ 2147483647 h 148"/>
                <a:gd name="T100" fmla="*/ 0 w 130"/>
                <a:gd name="T101" fmla="*/ 2147483647 h 148"/>
                <a:gd name="T102" fmla="*/ 0 w 130"/>
                <a:gd name="T103" fmla="*/ 2147483647 h 148"/>
                <a:gd name="T104" fmla="*/ 2147483647 w 130"/>
                <a:gd name="T105" fmla="*/ 2147483647 h 14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0"/>
                <a:gd name="T160" fmla="*/ 0 h 148"/>
                <a:gd name="T161" fmla="*/ 130 w 130"/>
                <a:gd name="T162" fmla="*/ 148 h 14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0" h="148">
                  <a:moveTo>
                    <a:pt x="36" y="2"/>
                  </a:moveTo>
                  <a:lnTo>
                    <a:pt x="36" y="6"/>
                  </a:lnTo>
                  <a:lnTo>
                    <a:pt x="38" y="12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42" y="18"/>
                  </a:lnTo>
                  <a:lnTo>
                    <a:pt x="46" y="12"/>
                  </a:lnTo>
                  <a:lnTo>
                    <a:pt x="60" y="4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94" y="2"/>
                  </a:lnTo>
                  <a:lnTo>
                    <a:pt x="110" y="8"/>
                  </a:lnTo>
                  <a:lnTo>
                    <a:pt x="120" y="18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6" y="28"/>
                  </a:lnTo>
                  <a:lnTo>
                    <a:pt x="128" y="40"/>
                  </a:lnTo>
                  <a:lnTo>
                    <a:pt x="130" y="58"/>
                  </a:lnTo>
                  <a:lnTo>
                    <a:pt x="130" y="64"/>
                  </a:lnTo>
                  <a:lnTo>
                    <a:pt x="130" y="148"/>
                  </a:lnTo>
                  <a:lnTo>
                    <a:pt x="106" y="148"/>
                  </a:lnTo>
                  <a:lnTo>
                    <a:pt x="92" y="148"/>
                  </a:lnTo>
                  <a:lnTo>
                    <a:pt x="92" y="72"/>
                  </a:lnTo>
                  <a:lnTo>
                    <a:pt x="92" y="70"/>
                  </a:lnTo>
                  <a:lnTo>
                    <a:pt x="92" y="54"/>
                  </a:lnTo>
                  <a:lnTo>
                    <a:pt x="90" y="46"/>
                  </a:lnTo>
                  <a:lnTo>
                    <a:pt x="84" y="40"/>
                  </a:lnTo>
                  <a:lnTo>
                    <a:pt x="82" y="36"/>
                  </a:lnTo>
                  <a:lnTo>
                    <a:pt x="78" y="36"/>
                  </a:lnTo>
                  <a:lnTo>
                    <a:pt x="70" y="34"/>
                  </a:lnTo>
                  <a:lnTo>
                    <a:pt x="64" y="34"/>
                  </a:lnTo>
                  <a:lnTo>
                    <a:pt x="58" y="34"/>
                  </a:lnTo>
                  <a:lnTo>
                    <a:pt x="54" y="38"/>
                  </a:lnTo>
                  <a:lnTo>
                    <a:pt x="48" y="42"/>
                  </a:lnTo>
                  <a:lnTo>
                    <a:pt x="46" y="46"/>
                  </a:lnTo>
                  <a:lnTo>
                    <a:pt x="44" y="48"/>
                  </a:lnTo>
                  <a:lnTo>
                    <a:pt x="44" y="50"/>
                  </a:lnTo>
                  <a:lnTo>
                    <a:pt x="42" y="52"/>
                  </a:lnTo>
                  <a:lnTo>
                    <a:pt x="42" y="60"/>
                  </a:lnTo>
                  <a:lnTo>
                    <a:pt x="42" y="148"/>
                  </a:lnTo>
                  <a:lnTo>
                    <a:pt x="18" y="148"/>
                  </a:lnTo>
                  <a:lnTo>
                    <a:pt x="4" y="148"/>
                  </a:lnTo>
                  <a:lnTo>
                    <a:pt x="4" y="90"/>
                  </a:lnTo>
                  <a:lnTo>
                    <a:pt x="4" y="54"/>
                  </a:lnTo>
                  <a:lnTo>
                    <a:pt x="2" y="18"/>
                  </a:lnTo>
                  <a:lnTo>
                    <a:pt x="0" y="6"/>
                  </a:lnTo>
                  <a:lnTo>
                    <a:pt x="0" y="2"/>
                  </a:lnTo>
                  <a:lnTo>
                    <a:pt x="36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" name="Freeform 277"/>
            <p:cNvSpPr>
              <a:spLocks/>
            </p:cNvSpPr>
            <p:nvPr/>
          </p:nvSpPr>
          <p:spPr bwMode="auto">
            <a:xfrm>
              <a:off x="14281150" y="28073350"/>
              <a:ext cx="73025" cy="73025"/>
            </a:xfrm>
            <a:custGeom>
              <a:avLst/>
              <a:gdLst>
                <a:gd name="T0" fmla="*/ 2147483647 w 46"/>
                <a:gd name="T1" fmla="*/ 2147483647 h 46"/>
                <a:gd name="T2" fmla="*/ 2147483647 w 46"/>
                <a:gd name="T3" fmla="*/ 2147483647 h 46"/>
                <a:gd name="T4" fmla="*/ 2147483647 w 46"/>
                <a:gd name="T5" fmla="*/ 2147483647 h 46"/>
                <a:gd name="T6" fmla="*/ 2147483647 w 46"/>
                <a:gd name="T7" fmla="*/ 2147483647 h 46"/>
                <a:gd name="T8" fmla="*/ 2147483647 w 46"/>
                <a:gd name="T9" fmla="*/ 2147483647 h 46"/>
                <a:gd name="T10" fmla="*/ 2147483647 w 46"/>
                <a:gd name="T11" fmla="*/ 2147483647 h 46"/>
                <a:gd name="T12" fmla="*/ 2147483647 w 46"/>
                <a:gd name="T13" fmla="*/ 2147483647 h 46"/>
                <a:gd name="T14" fmla="*/ 2147483647 w 46"/>
                <a:gd name="T15" fmla="*/ 2147483647 h 46"/>
                <a:gd name="T16" fmla="*/ 2147483647 w 46"/>
                <a:gd name="T17" fmla="*/ 2147483647 h 46"/>
                <a:gd name="T18" fmla="*/ 2147483647 w 46"/>
                <a:gd name="T19" fmla="*/ 2147483647 h 46"/>
                <a:gd name="T20" fmla="*/ 2147483647 w 46"/>
                <a:gd name="T21" fmla="*/ 2147483647 h 46"/>
                <a:gd name="T22" fmla="*/ 0 w 46"/>
                <a:gd name="T23" fmla="*/ 2147483647 h 46"/>
                <a:gd name="T24" fmla="*/ 0 w 46"/>
                <a:gd name="T25" fmla="*/ 2147483647 h 46"/>
                <a:gd name="T26" fmla="*/ 0 w 46"/>
                <a:gd name="T27" fmla="*/ 2147483647 h 46"/>
                <a:gd name="T28" fmla="*/ 2147483647 w 46"/>
                <a:gd name="T29" fmla="*/ 2147483647 h 46"/>
                <a:gd name="T30" fmla="*/ 2147483647 w 46"/>
                <a:gd name="T31" fmla="*/ 2147483647 h 46"/>
                <a:gd name="T32" fmla="*/ 2147483647 w 46"/>
                <a:gd name="T33" fmla="*/ 2147483647 h 46"/>
                <a:gd name="T34" fmla="*/ 2147483647 w 46"/>
                <a:gd name="T35" fmla="*/ 0 h 46"/>
                <a:gd name="T36" fmla="*/ 2147483647 w 46"/>
                <a:gd name="T37" fmla="*/ 0 h 46"/>
                <a:gd name="T38" fmla="*/ 2147483647 w 46"/>
                <a:gd name="T39" fmla="*/ 2147483647 h 46"/>
                <a:gd name="T40" fmla="*/ 2147483647 w 46"/>
                <a:gd name="T41" fmla="*/ 2147483647 h 46"/>
                <a:gd name="T42" fmla="*/ 2147483647 w 46"/>
                <a:gd name="T43" fmla="*/ 2147483647 h 46"/>
                <a:gd name="T44" fmla="*/ 2147483647 w 46"/>
                <a:gd name="T45" fmla="*/ 2147483647 h 46"/>
                <a:gd name="T46" fmla="*/ 2147483647 w 46"/>
                <a:gd name="T47" fmla="*/ 2147483647 h 46"/>
                <a:gd name="T48" fmla="*/ 2147483647 w 46"/>
                <a:gd name="T49" fmla="*/ 2147483647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6"/>
                <a:gd name="T77" fmla="*/ 46 w 46"/>
                <a:gd name="T78" fmla="*/ 46 h 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6">
                  <a:moveTo>
                    <a:pt x="46" y="24"/>
                  </a:moveTo>
                  <a:lnTo>
                    <a:pt x="46" y="26"/>
                  </a:lnTo>
                  <a:lnTo>
                    <a:pt x="44" y="32"/>
                  </a:lnTo>
                  <a:lnTo>
                    <a:pt x="40" y="40"/>
                  </a:lnTo>
                  <a:lnTo>
                    <a:pt x="34" y="44"/>
                  </a:lnTo>
                  <a:lnTo>
                    <a:pt x="26" y="46"/>
                  </a:lnTo>
                  <a:lnTo>
                    <a:pt x="20" y="46"/>
                  </a:lnTo>
                  <a:lnTo>
                    <a:pt x="12" y="44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42" y="10"/>
                  </a:lnTo>
                  <a:lnTo>
                    <a:pt x="46" y="20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0A0A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2" name="Freeform 278"/>
            <p:cNvSpPr>
              <a:spLocks/>
            </p:cNvSpPr>
            <p:nvPr/>
          </p:nvSpPr>
          <p:spPr bwMode="auto">
            <a:xfrm>
              <a:off x="14281150" y="28073350"/>
              <a:ext cx="73025" cy="73025"/>
            </a:xfrm>
            <a:custGeom>
              <a:avLst/>
              <a:gdLst>
                <a:gd name="T0" fmla="*/ 2147483647 w 46"/>
                <a:gd name="T1" fmla="*/ 2147483647 h 46"/>
                <a:gd name="T2" fmla="*/ 2147483647 w 46"/>
                <a:gd name="T3" fmla="*/ 2147483647 h 46"/>
                <a:gd name="T4" fmla="*/ 2147483647 w 46"/>
                <a:gd name="T5" fmla="*/ 2147483647 h 46"/>
                <a:gd name="T6" fmla="*/ 2147483647 w 46"/>
                <a:gd name="T7" fmla="*/ 2147483647 h 46"/>
                <a:gd name="T8" fmla="*/ 2147483647 w 46"/>
                <a:gd name="T9" fmla="*/ 2147483647 h 46"/>
                <a:gd name="T10" fmla="*/ 2147483647 w 46"/>
                <a:gd name="T11" fmla="*/ 2147483647 h 46"/>
                <a:gd name="T12" fmla="*/ 2147483647 w 46"/>
                <a:gd name="T13" fmla="*/ 2147483647 h 46"/>
                <a:gd name="T14" fmla="*/ 2147483647 w 46"/>
                <a:gd name="T15" fmla="*/ 2147483647 h 46"/>
                <a:gd name="T16" fmla="*/ 2147483647 w 46"/>
                <a:gd name="T17" fmla="*/ 2147483647 h 46"/>
                <a:gd name="T18" fmla="*/ 2147483647 w 46"/>
                <a:gd name="T19" fmla="*/ 2147483647 h 46"/>
                <a:gd name="T20" fmla="*/ 2147483647 w 46"/>
                <a:gd name="T21" fmla="*/ 2147483647 h 46"/>
                <a:gd name="T22" fmla="*/ 0 w 46"/>
                <a:gd name="T23" fmla="*/ 2147483647 h 46"/>
                <a:gd name="T24" fmla="*/ 0 w 46"/>
                <a:gd name="T25" fmla="*/ 2147483647 h 46"/>
                <a:gd name="T26" fmla="*/ 0 w 46"/>
                <a:gd name="T27" fmla="*/ 2147483647 h 46"/>
                <a:gd name="T28" fmla="*/ 2147483647 w 46"/>
                <a:gd name="T29" fmla="*/ 2147483647 h 46"/>
                <a:gd name="T30" fmla="*/ 2147483647 w 46"/>
                <a:gd name="T31" fmla="*/ 2147483647 h 46"/>
                <a:gd name="T32" fmla="*/ 2147483647 w 46"/>
                <a:gd name="T33" fmla="*/ 2147483647 h 46"/>
                <a:gd name="T34" fmla="*/ 2147483647 w 46"/>
                <a:gd name="T35" fmla="*/ 0 h 46"/>
                <a:gd name="T36" fmla="*/ 2147483647 w 46"/>
                <a:gd name="T37" fmla="*/ 0 h 46"/>
                <a:gd name="T38" fmla="*/ 2147483647 w 46"/>
                <a:gd name="T39" fmla="*/ 2147483647 h 46"/>
                <a:gd name="T40" fmla="*/ 2147483647 w 46"/>
                <a:gd name="T41" fmla="*/ 2147483647 h 46"/>
                <a:gd name="T42" fmla="*/ 2147483647 w 46"/>
                <a:gd name="T43" fmla="*/ 2147483647 h 46"/>
                <a:gd name="T44" fmla="*/ 2147483647 w 46"/>
                <a:gd name="T45" fmla="*/ 2147483647 h 46"/>
                <a:gd name="T46" fmla="*/ 2147483647 w 46"/>
                <a:gd name="T47" fmla="*/ 2147483647 h 46"/>
                <a:gd name="T48" fmla="*/ 2147483647 w 46"/>
                <a:gd name="T49" fmla="*/ 2147483647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6"/>
                <a:gd name="T77" fmla="*/ 46 w 46"/>
                <a:gd name="T78" fmla="*/ 46 h 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6">
                  <a:moveTo>
                    <a:pt x="46" y="24"/>
                  </a:moveTo>
                  <a:lnTo>
                    <a:pt x="46" y="26"/>
                  </a:lnTo>
                  <a:lnTo>
                    <a:pt x="44" y="32"/>
                  </a:lnTo>
                  <a:lnTo>
                    <a:pt x="40" y="40"/>
                  </a:lnTo>
                  <a:lnTo>
                    <a:pt x="34" y="44"/>
                  </a:lnTo>
                  <a:lnTo>
                    <a:pt x="26" y="46"/>
                  </a:lnTo>
                  <a:lnTo>
                    <a:pt x="20" y="46"/>
                  </a:lnTo>
                  <a:lnTo>
                    <a:pt x="12" y="44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42" y="10"/>
                  </a:lnTo>
                  <a:lnTo>
                    <a:pt x="46" y="20"/>
                  </a:lnTo>
                  <a:lnTo>
                    <a:pt x="46" y="2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3" name="Freeform 279"/>
            <p:cNvSpPr>
              <a:spLocks noEditPoints="1"/>
            </p:cNvSpPr>
            <p:nvPr/>
          </p:nvSpPr>
          <p:spPr bwMode="auto">
            <a:xfrm>
              <a:off x="14465300" y="27908250"/>
              <a:ext cx="257175" cy="323850"/>
            </a:xfrm>
            <a:custGeom>
              <a:avLst/>
              <a:gdLst>
                <a:gd name="T0" fmla="*/ 2147483647 w 162"/>
                <a:gd name="T1" fmla="*/ 0 h 204"/>
                <a:gd name="T2" fmla="*/ 2147483647 w 162"/>
                <a:gd name="T3" fmla="*/ 0 h 204"/>
                <a:gd name="T4" fmla="*/ 2147483647 w 162"/>
                <a:gd name="T5" fmla="*/ 0 h 204"/>
                <a:gd name="T6" fmla="*/ 2147483647 w 162"/>
                <a:gd name="T7" fmla="*/ 0 h 204"/>
                <a:gd name="T8" fmla="*/ 2147483647 w 162"/>
                <a:gd name="T9" fmla="*/ 2147483647 h 204"/>
                <a:gd name="T10" fmla="*/ 2147483647 w 162"/>
                <a:gd name="T11" fmla="*/ 2147483647 h 204"/>
                <a:gd name="T12" fmla="*/ 2147483647 w 162"/>
                <a:gd name="T13" fmla="*/ 2147483647 h 204"/>
                <a:gd name="T14" fmla="*/ 2147483647 w 162"/>
                <a:gd name="T15" fmla="*/ 2147483647 h 204"/>
                <a:gd name="T16" fmla="*/ 2147483647 w 162"/>
                <a:gd name="T17" fmla="*/ 2147483647 h 204"/>
                <a:gd name="T18" fmla="*/ 2147483647 w 162"/>
                <a:gd name="T19" fmla="*/ 2147483647 h 204"/>
                <a:gd name="T20" fmla="*/ 2147483647 w 162"/>
                <a:gd name="T21" fmla="*/ 2147483647 h 204"/>
                <a:gd name="T22" fmla="*/ 2147483647 w 162"/>
                <a:gd name="T23" fmla="*/ 2147483647 h 204"/>
                <a:gd name="T24" fmla="*/ 2147483647 w 162"/>
                <a:gd name="T25" fmla="*/ 2147483647 h 204"/>
                <a:gd name="T26" fmla="*/ 2147483647 w 162"/>
                <a:gd name="T27" fmla="*/ 2147483647 h 204"/>
                <a:gd name="T28" fmla="*/ 2147483647 w 162"/>
                <a:gd name="T29" fmla="*/ 2147483647 h 204"/>
                <a:gd name="T30" fmla="*/ 2147483647 w 162"/>
                <a:gd name="T31" fmla="*/ 2147483647 h 204"/>
                <a:gd name="T32" fmla="*/ 2147483647 w 162"/>
                <a:gd name="T33" fmla="*/ 2147483647 h 204"/>
                <a:gd name="T34" fmla="*/ 2147483647 w 162"/>
                <a:gd name="T35" fmla="*/ 2147483647 h 204"/>
                <a:gd name="T36" fmla="*/ 2147483647 w 162"/>
                <a:gd name="T37" fmla="*/ 2147483647 h 204"/>
                <a:gd name="T38" fmla="*/ 2147483647 w 162"/>
                <a:gd name="T39" fmla="*/ 2147483647 h 204"/>
                <a:gd name="T40" fmla="*/ 2147483647 w 162"/>
                <a:gd name="T41" fmla="*/ 2147483647 h 204"/>
                <a:gd name="T42" fmla="*/ 2147483647 w 162"/>
                <a:gd name="T43" fmla="*/ 2147483647 h 204"/>
                <a:gd name="T44" fmla="*/ 2147483647 w 162"/>
                <a:gd name="T45" fmla="*/ 2147483647 h 204"/>
                <a:gd name="T46" fmla="*/ 2147483647 w 162"/>
                <a:gd name="T47" fmla="*/ 2147483647 h 204"/>
                <a:gd name="T48" fmla="*/ 2147483647 w 162"/>
                <a:gd name="T49" fmla="*/ 2147483647 h 204"/>
                <a:gd name="T50" fmla="*/ 2147483647 w 162"/>
                <a:gd name="T51" fmla="*/ 2147483647 h 204"/>
                <a:gd name="T52" fmla="*/ 2147483647 w 162"/>
                <a:gd name="T53" fmla="*/ 2147483647 h 204"/>
                <a:gd name="T54" fmla="*/ 0 w 162"/>
                <a:gd name="T55" fmla="*/ 2147483647 h 204"/>
                <a:gd name="T56" fmla="*/ 0 w 162"/>
                <a:gd name="T57" fmla="*/ 2147483647 h 204"/>
                <a:gd name="T58" fmla="*/ 0 w 162"/>
                <a:gd name="T59" fmla="*/ 0 h 204"/>
                <a:gd name="T60" fmla="*/ 2147483647 w 162"/>
                <a:gd name="T61" fmla="*/ 0 h 204"/>
                <a:gd name="T62" fmla="*/ 2147483647 w 162"/>
                <a:gd name="T63" fmla="*/ 0 h 204"/>
                <a:gd name="T64" fmla="*/ 2147483647 w 162"/>
                <a:gd name="T65" fmla="*/ 0 h 204"/>
                <a:gd name="T66" fmla="*/ 2147483647 w 162"/>
                <a:gd name="T67" fmla="*/ 0 h 204"/>
                <a:gd name="T68" fmla="*/ 2147483647 w 162"/>
                <a:gd name="T69" fmla="*/ 0 h 204"/>
                <a:gd name="T70" fmla="*/ 2147483647 w 162"/>
                <a:gd name="T71" fmla="*/ 2147483647 h 204"/>
                <a:gd name="T72" fmla="*/ 2147483647 w 162"/>
                <a:gd name="T73" fmla="*/ 2147483647 h 204"/>
                <a:gd name="T74" fmla="*/ 2147483647 w 162"/>
                <a:gd name="T75" fmla="*/ 2147483647 h 204"/>
                <a:gd name="T76" fmla="*/ 2147483647 w 162"/>
                <a:gd name="T77" fmla="*/ 2147483647 h 204"/>
                <a:gd name="T78" fmla="*/ 2147483647 w 162"/>
                <a:gd name="T79" fmla="*/ 2147483647 h 204"/>
                <a:gd name="T80" fmla="*/ 2147483647 w 162"/>
                <a:gd name="T81" fmla="*/ 2147483647 h 204"/>
                <a:gd name="T82" fmla="*/ 2147483647 w 162"/>
                <a:gd name="T83" fmla="*/ 2147483647 h 204"/>
                <a:gd name="T84" fmla="*/ 2147483647 w 162"/>
                <a:gd name="T85" fmla="*/ 2147483647 h 204"/>
                <a:gd name="T86" fmla="*/ 2147483647 w 162"/>
                <a:gd name="T87" fmla="*/ 2147483647 h 204"/>
                <a:gd name="T88" fmla="*/ 2147483647 w 162"/>
                <a:gd name="T89" fmla="*/ 2147483647 h 204"/>
                <a:gd name="T90" fmla="*/ 2147483647 w 162"/>
                <a:gd name="T91" fmla="*/ 2147483647 h 204"/>
                <a:gd name="T92" fmla="*/ 2147483647 w 162"/>
                <a:gd name="T93" fmla="*/ 2147483647 h 204"/>
                <a:gd name="T94" fmla="*/ 2147483647 w 162"/>
                <a:gd name="T95" fmla="*/ 2147483647 h 204"/>
                <a:gd name="T96" fmla="*/ 2147483647 w 162"/>
                <a:gd name="T97" fmla="*/ 2147483647 h 204"/>
                <a:gd name="T98" fmla="*/ 2147483647 w 162"/>
                <a:gd name="T99" fmla="*/ 2147483647 h 204"/>
                <a:gd name="T100" fmla="*/ 2147483647 w 162"/>
                <a:gd name="T101" fmla="*/ 2147483647 h 204"/>
                <a:gd name="T102" fmla="*/ 2147483647 w 162"/>
                <a:gd name="T103" fmla="*/ 2147483647 h 204"/>
                <a:gd name="T104" fmla="*/ 2147483647 w 162"/>
                <a:gd name="T105" fmla="*/ 2147483647 h 204"/>
                <a:gd name="T106" fmla="*/ 2147483647 w 162"/>
                <a:gd name="T107" fmla="*/ 2147483647 h 204"/>
                <a:gd name="T108" fmla="*/ 2147483647 w 162"/>
                <a:gd name="T109" fmla="*/ 2147483647 h 204"/>
                <a:gd name="T110" fmla="*/ 2147483647 w 162"/>
                <a:gd name="T111" fmla="*/ 2147483647 h 204"/>
                <a:gd name="T112" fmla="*/ 2147483647 w 162"/>
                <a:gd name="T113" fmla="*/ 2147483647 h 204"/>
                <a:gd name="T114" fmla="*/ 2147483647 w 162"/>
                <a:gd name="T115" fmla="*/ 2147483647 h 204"/>
                <a:gd name="T116" fmla="*/ 2147483647 w 162"/>
                <a:gd name="T117" fmla="*/ 2147483647 h 204"/>
                <a:gd name="T118" fmla="*/ 2147483647 w 162"/>
                <a:gd name="T119" fmla="*/ 2147483647 h 204"/>
                <a:gd name="T120" fmla="*/ 2147483647 w 162"/>
                <a:gd name="T121" fmla="*/ 2147483647 h 204"/>
                <a:gd name="T122" fmla="*/ 2147483647 w 162"/>
                <a:gd name="T123" fmla="*/ 2147483647 h 204"/>
                <a:gd name="T124" fmla="*/ 2147483647 w 162"/>
                <a:gd name="T125" fmla="*/ 2147483647 h 2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"/>
                <a:gd name="T190" fmla="*/ 0 h 204"/>
                <a:gd name="T191" fmla="*/ 162 w 162"/>
                <a:gd name="T192" fmla="*/ 204 h 2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" h="204">
                  <a:moveTo>
                    <a:pt x="50" y="0"/>
                  </a:moveTo>
                  <a:lnTo>
                    <a:pt x="58" y="0"/>
                  </a:lnTo>
                  <a:lnTo>
                    <a:pt x="72" y="0"/>
                  </a:lnTo>
                  <a:lnTo>
                    <a:pt x="86" y="2"/>
                  </a:lnTo>
                  <a:lnTo>
                    <a:pt x="98" y="4"/>
                  </a:lnTo>
                  <a:lnTo>
                    <a:pt x="108" y="8"/>
                  </a:lnTo>
                  <a:lnTo>
                    <a:pt x="118" y="14"/>
                  </a:lnTo>
                  <a:lnTo>
                    <a:pt x="128" y="20"/>
                  </a:lnTo>
                  <a:lnTo>
                    <a:pt x="136" y="28"/>
                  </a:lnTo>
                  <a:lnTo>
                    <a:pt x="144" y="38"/>
                  </a:lnTo>
                  <a:lnTo>
                    <a:pt x="150" y="46"/>
                  </a:lnTo>
                  <a:lnTo>
                    <a:pt x="154" y="58"/>
                  </a:lnTo>
                  <a:lnTo>
                    <a:pt x="158" y="68"/>
                  </a:lnTo>
                  <a:lnTo>
                    <a:pt x="160" y="80"/>
                  </a:lnTo>
                  <a:lnTo>
                    <a:pt x="162" y="106"/>
                  </a:lnTo>
                  <a:lnTo>
                    <a:pt x="160" y="130"/>
                  </a:lnTo>
                  <a:lnTo>
                    <a:pt x="146" y="164"/>
                  </a:lnTo>
                  <a:lnTo>
                    <a:pt x="124" y="188"/>
                  </a:lnTo>
                  <a:lnTo>
                    <a:pt x="118" y="192"/>
                  </a:lnTo>
                  <a:lnTo>
                    <a:pt x="110" y="196"/>
                  </a:lnTo>
                  <a:lnTo>
                    <a:pt x="102" y="200"/>
                  </a:lnTo>
                  <a:lnTo>
                    <a:pt x="82" y="204"/>
                  </a:lnTo>
                  <a:lnTo>
                    <a:pt x="62" y="204"/>
                  </a:lnTo>
                  <a:lnTo>
                    <a:pt x="44" y="204"/>
                  </a:lnTo>
                  <a:lnTo>
                    <a:pt x="16" y="204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50" y="0"/>
                  </a:lnTo>
                  <a:close/>
                  <a:moveTo>
                    <a:pt x="58" y="170"/>
                  </a:moveTo>
                  <a:lnTo>
                    <a:pt x="62" y="170"/>
                  </a:lnTo>
                  <a:lnTo>
                    <a:pt x="72" y="170"/>
                  </a:lnTo>
                  <a:lnTo>
                    <a:pt x="80" y="170"/>
                  </a:lnTo>
                  <a:lnTo>
                    <a:pt x="88" y="168"/>
                  </a:lnTo>
                  <a:lnTo>
                    <a:pt x="94" y="166"/>
                  </a:lnTo>
                  <a:lnTo>
                    <a:pt x="104" y="156"/>
                  </a:lnTo>
                  <a:lnTo>
                    <a:pt x="114" y="144"/>
                  </a:lnTo>
                  <a:lnTo>
                    <a:pt x="118" y="130"/>
                  </a:lnTo>
                  <a:lnTo>
                    <a:pt x="122" y="114"/>
                  </a:lnTo>
                  <a:lnTo>
                    <a:pt x="122" y="98"/>
                  </a:lnTo>
                  <a:lnTo>
                    <a:pt x="120" y="84"/>
                  </a:lnTo>
                  <a:lnTo>
                    <a:pt x="114" y="62"/>
                  </a:lnTo>
                  <a:lnTo>
                    <a:pt x="102" y="46"/>
                  </a:lnTo>
                  <a:lnTo>
                    <a:pt x="96" y="42"/>
                  </a:lnTo>
                  <a:lnTo>
                    <a:pt x="90" y="38"/>
                  </a:lnTo>
                  <a:lnTo>
                    <a:pt x="74" y="34"/>
                  </a:lnTo>
                  <a:lnTo>
                    <a:pt x="58" y="34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0" y="170"/>
                  </a:lnTo>
                  <a:lnTo>
                    <a:pt x="50" y="170"/>
                  </a:lnTo>
                  <a:lnTo>
                    <a:pt x="56" y="172"/>
                  </a:lnTo>
                  <a:lnTo>
                    <a:pt x="58" y="170"/>
                  </a:lnTo>
                  <a:lnTo>
                    <a:pt x="58" y="172"/>
                  </a:lnTo>
                  <a:lnTo>
                    <a:pt x="58" y="170"/>
                  </a:lnTo>
                  <a:close/>
                </a:path>
              </a:pathLst>
            </a:custGeom>
            <a:solidFill>
              <a:srgbClr val="0A0A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4" name="Freeform 280"/>
            <p:cNvSpPr>
              <a:spLocks/>
            </p:cNvSpPr>
            <p:nvPr/>
          </p:nvSpPr>
          <p:spPr bwMode="auto">
            <a:xfrm>
              <a:off x="14465300" y="27908250"/>
              <a:ext cx="257175" cy="323850"/>
            </a:xfrm>
            <a:custGeom>
              <a:avLst/>
              <a:gdLst>
                <a:gd name="T0" fmla="*/ 2147483647 w 162"/>
                <a:gd name="T1" fmla="*/ 0 h 204"/>
                <a:gd name="T2" fmla="*/ 2147483647 w 162"/>
                <a:gd name="T3" fmla="*/ 0 h 204"/>
                <a:gd name="T4" fmla="*/ 2147483647 w 162"/>
                <a:gd name="T5" fmla="*/ 0 h 204"/>
                <a:gd name="T6" fmla="*/ 2147483647 w 162"/>
                <a:gd name="T7" fmla="*/ 0 h 204"/>
                <a:gd name="T8" fmla="*/ 2147483647 w 162"/>
                <a:gd name="T9" fmla="*/ 2147483647 h 204"/>
                <a:gd name="T10" fmla="*/ 2147483647 w 162"/>
                <a:gd name="T11" fmla="*/ 2147483647 h 204"/>
                <a:gd name="T12" fmla="*/ 2147483647 w 162"/>
                <a:gd name="T13" fmla="*/ 2147483647 h 204"/>
                <a:gd name="T14" fmla="*/ 2147483647 w 162"/>
                <a:gd name="T15" fmla="*/ 2147483647 h 204"/>
                <a:gd name="T16" fmla="*/ 2147483647 w 162"/>
                <a:gd name="T17" fmla="*/ 2147483647 h 204"/>
                <a:gd name="T18" fmla="*/ 2147483647 w 162"/>
                <a:gd name="T19" fmla="*/ 2147483647 h 204"/>
                <a:gd name="T20" fmla="*/ 2147483647 w 162"/>
                <a:gd name="T21" fmla="*/ 2147483647 h 204"/>
                <a:gd name="T22" fmla="*/ 2147483647 w 162"/>
                <a:gd name="T23" fmla="*/ 2147483647 h 204"/>
                <a:gd name="T24" fmla="*/ 2147483647 w 162"/>
                <a:gd name="T25" fmla="*/ 2147483647 h 204"/>
                <a:gd name="T26" fmla="*/ 2147483647 w 162"/>
                <a:gd name="T27" fmla="*/ 2147483647 h 204"/>
                <a:gd name="T28" fmla="*/ 2147483647 w 162"/>
                <a:gd name="T29" fmla="*/ 2147483647 h 204"/>
                <a:gd name="T30" fmla="*/ 2147483647 w 162"/>
                <a:gd name="T31" fmla="*/ 2147483647 h 204"/>
                <a:gd name="T32" fmla="*/ 2147483647 w 162"/>
                <a:gd name="T33" fmla="*/ 2147483647 h 204"/>
                <a:gd name="T34" fmla="*/ 2147483647 w 162"/>
                <a:gd name="T35" fmla="*/ 2147483647 h 204"/>
                <a:gd name="T36" fmla="*/ 2147483647 w 162"/>
                <a:gd name="T37" fmla="*/ 2147483647 h 204"/>
                <a:gd name="T38" fmla="*/ 2147483647 w 162"/>
                <a:gd name="T39" fmla="*/ 2147483647 h 204"/>
                <a:gd name="T40" fmla="*/ 2147483647 w 162"/>
                <a:gd name="T41" fmla="*/ 2147483647 h 204"/>
                <a:gd name="T42" fmla="*/ 2147483647 w 162"/>
                <a:gd name="T43" fmla="*/ 2147483647 h 204"/>
                <a:gd name="T44" fmla="*/ 2147483647 w 162"/>
                <a:gd name="T45" fmla="*/ 2147483647 h 204"/>
                <a:gd name="T46" fmla="*/ 2147483647 w 162"/>
                <a:gd name="T47" fmla="*/ 2147483647 h 204"/>
                <a:gd name="T48" fmla="*/ 2147483647 w 162"/>
                <a:gd name="T49" fmla="*/ 2147483647 h 204"/>
                <a:gd name="T50" fmla="*/ 2147483647 w 162"/>
                <a:gd name="T51" fmla="*/ 2147483647 h 204"/>
                <a:gd name="T52" fmla="*/ 2147483647 w 162"/>
                <a:gd name="T53" fmla="*/ 2147483647 h 204"/>
                <a:gd name="T54" fmla="*/ 0 w 162"/>
                <a:gd name="T55" fmla="*/ 2147483647 h 204"/>
                <a:gd name="T56" fmla="*/ 0 w 162"/>
                <a:gd name="T57" fmla="*/ 2147483647 h 204"/>
                <a:gd name="T58" fmla="*/ 0 w 162"/>
                <a:gd name="T59" fmla="*/ 0 h 204"/>
                <a:gd name="T60" fmla="*/ 2147483647 w 162"/>
                <a:gd name="T61" fmla="*/ 0 h 204"/>
                <a:gd name="T62" fmla="*/ 2147483647 w 162"/>
                <a:gd name="T63" fmla="*/ 0 h 204"/>
                <a:gd name="T64" fmla="*/ 2147483647 w 162"/>
                <a:gd name="T65" fmla="*/ 0 h 204"/>
                <a:gd name="T66" fmla="*/ 2147483647 w 162"/>
                <a:gd name="T67" fmla="*/ 0 h 204"/>
                <a:gd name="T68" fmla="*/ 2147483647 w 162"/>
                <a:gd name="T69" fmla="*/ 0 h 2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204"/>
                <a:gd name="T107" fmla="*/ 162 w 162"/>
                <a:gd name="T108" fmla="*/ 204 h 2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204">
                  <a:moveTo>
                    <a:pt x="50" y="0"/>
                  </a:moveTo>
                  <a:lnTo>
                    <a:pt x="58" y="0"/>
                  </a:lnTo>
                  <a:lnTo>
                    <a:pt x="72" y="0"/>
                  </a:lnTo>
                  <a:lnTo>
                    <a:pt x="86" y="2"/>
                  </a:lnTo>
                  <a:lnTo>
                    <a:pt x="98" y="4"/>
                  </a:lnTo>
                  <a:lnTo>
                    <a:pt x="108" y="8"/>
                  </a:lnTo>
                  <a:lnTo>
                    <a:pt x="118" y="14"/>
                  </a:lnTo>
                  <a:lnTo>
                    <a:pt x="128" y="20"/>
                  </a:lnTo>
                  <a:lnTo>
                    <a:pt x="136" y="28"/>
                  </a:lnTo>
                  <a:lnTo>
                    <a:pt x="144" y="38"/>
                  </a:lnTo>
                  <a:lnTo>
                    <a:pt x="150" y="46"/>
                  </a:lnTo>
                  <a:lnTo>
                    <a:pt x="154" y="58"/>
                  </a:lnTo>
                  <a:lnTo>
                    <a:pt x="158" y="68"/>
                  </a:lnTo>
                  <a:lnTo>
                    <a:pt x="160" y="80"/>
                  </a:lnTo>
                  <a:lnTo>
                    <a:pt x="162" y="106"/>
                  </a:lnTo>
                  <a:lnTo>
                    <a:pt x="160" y="130"/>
                  </a:lnTo>
                  <a:lnTo>
                    <a:pt x="146" y="164"/>
                  </a:lnTo>
                  <a:lnTo>
                    <a:pt x="124" y="188"/>
                  </a:lnTo>
                  <a:lnTo>
                    <a:pt x="118" y="192"/>
                  </a:lnTo>
                  <a:lnTo>
                    <a:pt x="110" y="196"/>
                  </a:lnTo>
                  <a:lnTo>
                    <a:pt x="102" y="200"/>
                  </a:lnTo>
                  <a:lnTo>
                    <a:pt x="82" y="204"/>
                  </a:lnTo>
                  <a:lnTo>
                    <a:pt x="62" y="204"/>
                  </a:lnTo>
                  <a:lnTo>
                    <a:pt x="44" y="204"/>
                  </a:lnTo>
                  <a:lnTo>
                    <a:pt x="16" y="204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5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5" name="Freeform 281"/>
            <p:cNvSpPr>
              <a:spLocks/>
            </p:cNvSpPr>
            <p:nvPr/>
          </p:nvSpPr>
          <p:spPr bwMode="auto">
            <a:xfrm>
              <a:off x="14528800" y="27962225"/>
              <a:ext cx="130175" cy="219075"/>
            </a:xfrm>
            <a:custGeom>
              <a:avLst/>
              <a:gdLst>
                <a:gd name="T0" fmla="*/ 2147483647 w 82"/>
                <a:gd name="T1" fmla="*/ 2147483647 h 138"/>
                <a:gd name="T2" fmla="*/ 2147483647 w 82"/>
                <a:gd name="T3" fmla="*/ 2147483647 h 138"/>
                <a:gd name="T4" fmla="*/ 2147483647 w 82"/>
                <a:gd name="T5" fmla="*/ 2147483647 h 138"/>
                <a:gd name="T6" fmla="*/ 2147483647 w 82"/>
                <a:gd name="T7" fmla="*/ 2147483647 h 138"/>
                <a:gd name="T8" fmla="*/ 2147483647 w 82"/>
                <a:gd name="T9" fmla="*/ 2147483647 h 138"/>
                <a:gd name="T10" fmla="*/ 2147483647 w 82"/>
                <a:gd name="T11" fmla="*/ 2147483647 h 138"/>
                <a:gd name="T12" fmla="*/ 2147483647 w 82"/>
                <a:gd name="T13" fmla="*/ 2147483647 h 138"/>
                <a:gd name="T14" fmla="*/ 2147483647 w 82"/>
                <a:gd name="T15" fmla="*/ 2147483647 h 138"/>
                <a:gd name="T16" fmla="*/ 2147483647 w 82"/>
                <a:gd name="T17" fmla="*/ 2147483647 h 138"/>
                <a:gd name="T18" fmla="*/ 2147483647 w 82"/>
                <a:gd name="T19" fmla="*/ 2147483647 h 138"/>
                <a:gd name="T20" fmla="*/ 2147483647 w 82"/>
                <a:gd name="T21" fmla="*/ 2147483647 h 138"/>
                <a:gd name="T22" fmla="*/ 2147483647 w 82"/>
                <a:gd name="T23" fmla="*/ 2147483647 h 138"/>
                <a:gd name="T24" fmla="*/ 2147483647 w 82"/>
                <a:gd name="T25" fmla="*/ 2147483647 h 138"/>
                <a:gd name="T26" fmla="*/ 2147483647 w 82"/>
                <a:gd name="T27" fmla="*/ 2147483647 h 138"/>
                <a:gd name="T28" fmla="*/ 2147483647 w 82"/>
                <a:gd name="T29" fmla="*/ 2147483647 h 138"/>
                <a:gd name="T30" fmla="*/ 2147483647 w 82"/>
                <a:gd name="T31" fmla="*/ 2147483647 h 138"/>
                <a:gd name="T32" fmla="*/ 2147483647 w 82"/>
                <a:gd name="T33" fmla="*/ 2147483647 h 138"/>
                <a:gd name="T34" fmla="*/ 2147483647 w 82"/>
                <a:gd name="T35" fmla="*/ 2147483647 h 138"/>
                <a:gd name="T36" fmla="*/ 2147483647 w 82"/>
                <a:gd name="T37" fmla="*/ 0 h 138"/>
                <a:gd name="T38" fmla="*/ 2147483647 w 82"/>
                <a:gd name="T39" fmla="*/ 0 h 138"/>
                <a:gd name="T40" fmla="*/ 2147483647 w 82"/>
                <a:gd name="T41" fmla="*/ 0 h 138"/>
                <a:gd name="T42" fmla="*/ 0 w 82"/>
                <a:gd name="T43" fmla="*/ 0 h 138"/>
                <a:gd name="T44" fmla="*/ 0 w 82"/>
                <a:gd name="T45" fmla="*/ 2147483647 h 138"/>
                <a:gd name="T46" fmla="*/ 2147483647 w 82"/>
                <a:gd name="T47" fmla="*/ 2147483647 h 138"/>
                <a:gd name="T48" fmla="*/ 2147483647 w 82"/>
                <a:gd name="T49" fmla="*/ 2147483647 h 138"/>
                <a:gd name="T50" fmla="*/ 2147483647 w 82"/>
                <a:gd name="T51" fmla="*/ 2147483647 h 138"/>
                <a:gd name="T52" fmla="*/ 2147483647 w 82"/>
                <a:gd name="T53" fmla="*/ 2147483647 h 138"/>
                <a:gd name="T54" fmla="*/ 2147483647 w 82"/>
                <a:gd name="T55" fmla="*/ 2147483647 h 13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2"/>
                <a:gd name="T85" fmla="*/ 0 h 138"/>
                <a:gd name="T86" fmla="*/ 82 w 82"/>
                <a:gd name="T87" fmla="*/ 138 h 13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2" h="138">
                  <a:moveTo>
                    <a:pt x="18" y="136"/>
                  </a:moveTo>
                  <a:lnTo>
                    <a:pt x="22" y="136"/>
                  </a:lnTo>
                  <a:lnTo>
                    <a:pt x="32" y="136"/>
                  </a:lnTo>
                  <a:lnTo>
                    <a:pt x="40" y="136"/>
                  </a:lnTo>
                  <a:lnTo>
                    <a:pt x="48" y="134"/>
                  </a:lnTo>
                  <a:lnTo>
                    <a:pt x="54" y="132"/>
                  </a:lnTo>
                  <a:lnTo>
                    <a:pt x="64" y="122"/>
                  </a:lnTo>
                  <a:lnTo>
                    <a:pt x="74" y="110"/>
                  </a:lnTo>
                  <a:lnTo>
                    <a:pt x="78" y="96"/>
                  </a:lnTo>
                  <a:lnTo>
                    <a:pt x="82" y="80"/>
                  </a:lnTo>
                  <a:lnTo>
                    <a:pt x="82" y="64"/>
                  </a:lnTo>
                  <a:lnTo>
                    <a:pt x="80" y="50"/>
                  </a:lnTo>
                  <a:lnTo>
                    <a:pt x="74" y="28"/>
                  </a:lnTo>
                  <a:lnTo>
                    <a:pt x="62" y="12"/>
                  </a:lnTo>
                  <a:lnTo>
                    <a:pt x="56" y="8"/>
                  </a:lnTo>
                  <a:lnTo>
                    <a:pt x="50" y="4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10" y="136"/>
                  </a:lnTo>
                  <a:lnTo>
                    <a:pt x="16" y="138"/>
                  </a:lnTo>
                  <a:lnTo>
                    <a:pt x="18" y="136"/>
                  </a:lnTo>
                  <a:lnTo>
                    <a:pt x="18" y="138"/>
                  </a:lnTo>
                  <a:lnTo>
                    <a:pt x="18" y="13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6" name="Freeform 282"/>
            <p:cNvSpPr>
              <a:spLocks/>
            </p:cNvSpPr>
            <p:nvPr/>
          </p:nvSpPr>
          <p:spPr bwMode="auto">
            <a:xfrm>
              <a:off x="14770100" y="27997150"/>
              <a:ext cx="146050" cy="234950"/>
            </a:xfrm>
            <a:custGeom>
              <a:avLst/>
              <a:gdLst>
                <a:gd name="T0" fmla="*/ 2147483647 w 92"/>
                <a:gd name="T1" fmla="*/ 2147483647 h 148"/>
                <a:gd name="T2" fmla="*/ 2147483647 w 92"/>
                <a:gd name="T3" fmla="*/ 2147483647 h 148"/>
                <a:gd name="T4" fmla="*/ 2147483647 w 92"/>
                <a:gd name="T5" fmla="*/ 2147483647 h 148"/>
                <a:gd name="T6" fmla="*/ 2147483647 w 92"/>
                <a:gd name="T7" fmla="*/ 2147483647 h 148"/>
                <a:gd name="T8" fmla="*/ 2147483647 w 92"/>
                <a:gd name="T9" fmla="*/ 2147483647 h 148"/>
                <a:gd name="T10" fmla="*/ 2147483647 w 92"/>
                <a:gd name="T11" fmla="*/ 2147483647 h 148"/>
                <a:gd name="T12" fmla="*/ 2147483647 w 92"/>
                <a:gd name="T13" fmla="*/ 2147483647 h 148"/>
                <a:gd name="T14" fmla="*/ 2147483647 w 92"/>
                <a:gd name="T15" fmla="*/ 2147483647 h 148"/>
                <a:gd name="T16" fmla="*/ 2147483647 w 92"/>
                <a:gd name="T17" fmla="*/ 2147483647 h 148"/>
                <a:gd name="T18" fmla="*/ 2147483647 w 92"/>
                <a:gd name="T19" fmla="*/ 2147483647 h 148"/>
                <a:gd name="T20" fmla="*/ 2147483647 w 92"/>
                <a:gd name="T21" fmla="*/ 0 h 148"/>
                <a:gd name="T22" fmla="*/ 2147483647 w 92"/>
                <a:gd name="T23" fmla="*/ 0 h 148"/>
                <a:gd name="T24" fmla="*/ 2147483647 w 92"/>
                <a:gd name="T25" fmla="*/ 0 h 148"/>
                <a:gd name="T26" fmla="*/ 2147483647 w 92"/>
                <a:gd name="T27" fmla="*/ 0 h 148"/>
                <a:gd name="T28" fmla="*/ 2147483647 w 92"/>
                <a:gd name="T29" fmla="*/ 2147483647 h 148"/>
                <a:gd name="T30" fmla="*/ 2147483647 w 92"/>
                <a:gd name="T31" fmla="*/ 2147483647 h 148"/>
                <a:gd name="T32" fmla="*/ 2147483647 w 92"/>
                <a:gd name="T33" fmla="*/ 2147483647 h 148"/>
                <a:gd name="T34" fmla="*/ 2147483647 w 92"/>
                <a:gd name="T35" fmla="*/ 2147483647 h 148"/>
                <a:gd name="T36" fmla="*/ 2147483647 w 92"/>
                <a:gd name="T37" fmla="*/ 2147483647 h 148"/>
                <a:gd name="T38" fmla="*/ 2147483647 w 92"/>
                <a:gd name="T39" fmla="*/ 2147483647 h 148"/>
                <a:gd name="T40" fmla="*/ 2147483647 w 92"/>
                <a:gd name="T41" fmla="*/ 2147483647 h 148"/>
                <a:gd name="T42" fmla="*/ 2147483647 w 92"/>
                <a:gd name="T43" fmla="*/ 2147483647 h 148"/>
                <a:gd name="T44" fmla="*/ 2147483647 w 92"/>
                <a:gd name="T45" fmla="*/ 2147483647 h 148"/>
                <a:gd name="T46" fmla="*/ 2147483647 w 92"/>
                <a:gd name="T47" fmla="*/ 2147483647 h 148"/>
                <a:gd name="T48" fmla="*/ 2147483647 w 92"/>
                <a:gd name="T49" fmla="*/ 2147483647 h 148"/>
                <a:gd name="T50" fmla="*/ 2147483647 w 92"/>
                <a:gd name="T51" fmla="*/ 2147483647 h 148"/>
                <a:gd name="T52" fmla="*/ 2147483647 w 92"/>
                <a:gd name="T53" fmla="*/ 2147483647 h 148"/>
                <a:gd name="T54" fmla="*/ 2147483647 w 92"/>
                <a:gd name="T55" fmla="*/ 2147483647 h 148"/>
                <a:gd name="T56" fmla="*/ 2147483647 w 92"/>
                <a:gd name="T57" fmla="*/ 2147483647 h 148"/>
                <a:gd name="T58" fmla="*/ 2147483647 w 92"/>
                <a:gd name="T59" fmla="*/ 2147483647 h 148"/>
                <a:gd name="T60" fmla="*/ 2147483647 w 92"/>
                <a:gd name="T61" fmla="*/ 2147483647 h 148"/>
                <a:gd name="T62" fmla="*/ 2147483647 w 92"/>
                <a:gd name="T63" fmla="*/ 2147483647 h 148"/>
                <a:gd name="T64" fmla="*/ 2147483647 w 92"/>
                <a:gd name="T65" fmla="*/ 2147483647 h 148"/>
                <a:gd name="T66" fmla="*/ 2147483647 w 92"/>
                <a:gd name="T67" fmla="*/ 2147483647 h 148"/>
                <a:gd name="T68" fmla="*/ 2147483647 w 92"/>
                <a:gd name="T69" fmla="*/ 2147483647 h 148"/>
                <a:gd name="T70" fmla="*/ 2147483647 w 92"/>
                <a:gd name="T71" fmla="*/ 2147483647 h 148"/>
                <a:gd name="T72" fmla="*/ 2147483647 w 92"/>
                <a:gd name="T73" fmla="*/ 2147483647 h 148"/>
                <a:gd name="T74" fmla="*/ 2147483647 w 92"/>
                <a:gd name="T75" fmla="*/ 2147483647 h 148"/>
                <a:gd name="T76" fmla="*/ 2147483647 w 92"/>
                <a:gd name="T77" fmla="*/ 2147483647 h 148"/>
                <a:gd name="T78" fmla="*/ 0 w 92"/>
                <a:gd name="T79" fmla="*/ 2147483647 h 148"/>
                <a:gd name="T80" fmla="*/ 0 w 92"/>
                <a:gd name="T81" fmla="*/ 2147483647 h 148"/>
                <a:gd name="T82" fmla="*/ 2147483647 w 92"/>
                <a:gd name="T83" fmla="*/ 2147483647 h 1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148"/>
                <a:gd name="T128" fmla="*/ 92 w 92"/>
                <a:gd name="T129" fmla="*/ 148 h 1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148">
                  <a:moveTo>
                    <a:pt x="36" y="2"/>
                  </a:moveTo>
                  <a:lnTo>
                    <a:pt x="36" y="4"/>
                  </a:lnTo>
                  <a:lnTo>
                    <a:pt x="36" y="8"/>
                  </a:lnTo>
                  <a:lnTo>
                    <a:pt x="38" y="16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8" y="34"/>
                  </a:lnTo>
                  <a:lnTo>
                    <a:pt x="42" y="28"/>
                  </a:lnTo>
                  <a:lnTo>
                    <a:pt x="48" y="18"/>
                  </a:lnTo>
                  <a:lnTo>
                    <a:pt x="60" y="6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2" y="40"/>
                  </a:lnTo>
                  <a:lnTo>
                    <a:pt x="90" y="38"/>
                  </a:lnTo>
                  <a:lnTo>
                    <a:pt x="78" y="34"/>
                  </a:lnTo>
                  <a:lnTo>
                    <a:pt x="68" y="32"/>
                  </a:lnTo>
                  <a:lnTo>
                    <a:pt x="60" y="34"/>
                  </a:lnTo>
                  <a:lnTo>
                    <a:pt x="54" y="38"/>
                  </a:lnTo>
                  <a:lnTo>
                    <a:pt x="48" y="44"/>
                  </a:lnTo>
                  <a:lnTo>
                    <a:pt x="44" y="50"/>
                  </a:lnTo>
                  <a:lnTo>
                    <a:pt x="42" y="60"/>
                  </a:lnTo>
                  <a:lnTo>
                    <a:pt x="40" y="68"/>
                  </a:lnTo>
                  <a:lnTo>
                    <a:pt x="40" y="90"/>
                  </a:lnTo>
                  <a:lnTo>
                    <a:pt x="40" y="112"/>
                  </a:lnTo>
                  <a:lnTo>
                    <a:pt x="40" y="132"/>
                  </a:lnTo>
                  <a:lnTo>
                    <a:pt x="40" y="146"/>
                  </a:lnTo>
                  <a:lnTo>
                    <a:pt x="40" y="148"/>
                  </a:lnTo>
                  <a:lnTo>
                    <a:pt x="16" y="148"/>
                  </a:lnTo>
                  <a:lnTo>
                    <a:pt x="2" y="148"/>
                  </a:lnTo>
                  <a:lnTo>
                    <a:pt x="2" y="46"/>
                  </a:lnTo>
                  <a:lnTo>
                    <a:pt x="2" y="28"/>
                  </a:lnTo>
                  <a:lnTo>
                    <a:pt x="2" y="12"/>
                  </a:lnTo>
                  <a:lnTo>
                    <a:pt x="0" y="4"/>
                  </a:lnTo>
                  <a:lnTo>
                    <a:pt x="0" y="2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0A0A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7" name="Freeform 283"/>
            <p:cNvSpPr>
              <a:spLocks/>
            </p:cNvSpPr>
            <p:nvPr/>
          </p:nvSpPr>
          <p:spPr bwMode="auto">
            <a:xfrm>
              <a:off x="14770100" y="27997150"/>
              <a:ext cx="146050" cy="234950"/>
            </a:xfrm>
            <a:custGeom>
              <a:avLst/>
              <a:gdLst>
                <a:gd name="T0" fmla="*/ 2147483647 w 92"/>
                <a:gd name="T1" fmla="*/ 2147483647 h 148"/>
                <a:gd name="T2" fmla="*/ 2147483647 w 92"/>
                <a:gd name="T3" fmla="*/ 2147483647 h 148"/>
                <a:gd name="T4" fmla="*/ 2147483647 w 92"/>
                <a:gd name="T5" fmla="*/ 2147483647 h 148"/>
                <a:gd name="T6" fmla="*/ 2147483647 w 92"/>
                <a:gd name="T7" fmla="*/ 2147483647 h 148"/>
                <a:gd name="T8" fmla="*/ 2147483647 w 92"/>
                <a:gd name="T9" fmla="*/ 2147483647 h 148"/>
                <a:gd name="T10" fmla="*/ 2147483647 w 92"/>
                <a:gd name="T11" fmla="*/ 2147483647 h 148"/>
                <a:gd name="T12" fmla="*/ 2147483647 w 92"/>
                <a:gd name="T13" fmla="*/ 2147483647 h 148"/>
                <a:gd name="T14" fmla="*/ 2147483647 w 92"/>
                <a:gd name="T15" fmla="*/ 2147483647 h 148"/>
                <a:gd name="T16" fmla="*/ 2147483647 w 92"/>
                <a:gd name="T17" fmla="*/ 2147483647 h 148"/>
                <a:gd name="T18" fmla="*/ 2147483647 w 92"/>
                <a:gd name="T19" fmla="*/ 2147483647 h 148"/>
                <a:gd name="T20" fmla="*/ 2147483647 w 92"/>
                <a:gd name="T21" fmla="*/ 0 h 148"/>
                <a:gd name="T22" fmla="*/ 2147483647 w 92"/>
                <a:gd name="T23" fmla="*/ 0 h 148"/>
                <a:gd name="T24" fmla="*/ 2147483647 w 92"/>
                <a:gd name="T25" fmla="*/ 0 h 148"/>
                <a:gd name="T26" fmla="*/ 2147483647 w 92"/>
                <a:gd name="T27" fmla="*/ 0 h 148"/>
                <a:gd name="T28" fmla="*/ 2147483647 w 92"/>
                <a:gd name="T29" fmla="*/ 2147483647 h 148"/>
                <a:gd name="T30" fmla="*/ 2147483647 w 92"/>
                <a:gd name="T31" fmla="*/ 2147483647 h 148"/>
                <a:gd name="T32" fmla="*/ 2147483647 w 92"/>
                <a:gd name="T33" fmla="*/ 2147483647 h 148"/>
                <a:gd name="T34" fmla="*/ 2147483647 w 92"/>
                <a:gd name="T35" fmla="*/ 2147483647 h 148"/>
                <a:gd name="T36" fmla="*/ 2147483647 w 92"/>
                <a:gd name="T37" fmla="*/ 2147483647 h 148"/>
                <a:gd name="T38" fmla="*/ 2147483647 w 92"/>
                <a:gd name="T39" fmla="*/ 2147483647 h 148"/>
                <a:gd name="T40" fmla="*/ 2147483647 w 92"/>
                <a:gd name="T41" fmla="*/ 2147483647 h 148"/>
                <a:gd name="T42" fmla="*/ 2147483647 w 92"/>
                <a:gd name="T43" fmla="*/ 2147483647 h 148"/>
                <a:gd name="T44" fmla="*/ 2147483647 w 92"/>
                <a:gd name="T45" fmla="*/ 2147483647 h 148"/>
                <a:gd name="T46" fmla="*/ 2147483647 w 92"/>
                <a:gd name="T47" fmla="*/ 2147483647 h 148"/>
                <a:gd name="T48" fmla="*/ 2147483647 w 92"/>
                <a:gd name="T49" fmla="*/ 2147483647 h 148"/>
                <a:gd name="T50" fmla="*/ 2147483647 w 92"/>
                <a:gd name="T51" fmla="*/ 2147483647 h 148"/>
                <a:gd name="T52" fmla="*/ 2147483647 w 92"/>
                <a:gd name="T53" fmla="*/ 2147483647 h 148"/>
                <a:gd name="T54" fmla="*/ 2147483647 w 92"/>
                <a:gd name="T55" fmla="*/ 2147483647 h 148"/>
                <a:gd name="T56" fmla="*/ 2147483647 w 92"/>
                <a:gd name="T57" fmla="*/ 2147483647 h 148"/>
                <a:gd name="T58" fmla="*/ 2147483647 w 92"/>
                <a:gd name="T59" fmla="*/ 2147483647 h 148"/>
                <a:gd name="T60" fmla="*/ 2147483647 w 92"/>
                <a:gd name="T61" fmla="*/ 2147483647 h 148"/>
                <a:gd name="T62" fmla="*/ 2147483647 w 92"/>
                <a:gd name="T63" fmla="*/ 2147483647 h 148"/>
                <a:gd name="T64" fmla="*/ 2147483647 w 92"/>
                <a:gd name="T65" fmla="*/ 2147483647 h 148"/>
                <a:gd name="T66" fmla="*/ 2147483647 w 92"/>
                <a:gd name="T67" fmla="*/ 2147483647 h 148"/>
                <a:gd name="T68" fmla="*/ 2147483647 w 92"/>
                <a:gd name="T69" fmla="*/ 2147483647 h 148"/>
                <a:gd name="T70" fmla="*/ 2147483647 w 92"/>
                <a:gd name="T71" fmla="*/ 2147483647 h 148"/>
                <a:gd name="T72" fmla="*/ 2147483647 w 92"/>
                <a:gd name="T73" fmla="*/ 2147483647 h 148"/>
                <a:gd name="T74" fmla="*/ 2147483647 w 92"/>
                <a:gd name="T75" fmla="*/ 2147483647 h 148"/>
                <a:gd name="T76" fmla="*/ 2147483647 w 92"/>
                <a:gd name="T77" fmla="*/ 2147483647 h 148"/>
                <a:gd name="T78" fmla="*/ 0 w 92"/>
                <a:gd name="T79" fmla="*/ 2147483647 h 148"/>
                <a:gd name="T80" fmla="*/ 0 w 92"/>
                <a:gd name="T81" fmla="*/ 2147483647 h 148"/>
                <a:gd name="T82" fmla="*/ 2147483647 w 92"/>
                <a:gd name="T83" fmla="*/ 2147483647 h 1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148"/>
                <a:gd name="T128" fmla="*/ 92 w 92"/>
                <a:gd name="T129" fmla="*/ 148 h 1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148">
                  <a:moveTo>
                    <a:pt x="36" y="2"/>
                  </a:moveTo>
                  <a:lnTo>
                    <a:pt x="36" y="4"/>
                  </a:lnTo>
                  <a:lnTo>
                    <a:pt x="36" y="8"/>
                  </a:lnTo>
                  <a:lnTo>
                    <a:pt x="38" y="16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8" y="34"/>
                  </a:lnTo>
                  <a:lnTo>
                    <a:pt x="42" y="28"/>
                  </a:lnTo>
                  <a:lnTo>
                    <a:pt x="48" y="18"/>
                  </a:lnTo>
                  <a:lnTo>
                    <a:pt x="60" y="6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2" y="40"/>
                  </a:lnTo>
                  <a:lnTo>
                    <a:pt x="90" y="38"/>
                  </a:lnTo>
                  <a:lnTo>
                    <a:pt x="78" y="34"/>
                  </a:lnTo>
                  <a:lnTo>
                    <a:pt x="68" y="32"/>
                  </a:lnTo>
                  <a:lnTo>
                    <a:pt x="60" y="34"/>
                  </a:lnTo>
                  <a:lnTo>
                    <a:pt x="54" y="38"/>
                  </a:lnTo>
                  <a:lnTo>
                    <a:pt x="48" y="44"/>
                  </a:lnTo>
                  <a:lnTo>
                    <a:pt x="44" y="50"/>
                  </a:lnTo>
                  <a:lnTo>
                    <a:pt x="42" y="60"/>
                  </a:lnTo>
                  <a:lnTo>
                    <a:pt x="40" y="68"/>
                  </a:lnTo>
                  <a:lnTo>
                    <a:pt x="40" y="90"/>
                  </a:lnTo>
                  <a:lnTo>
                    <a:pt x="40" y="112"/>
                  </a:lnTo>
                  <a:lnTo>
                    <a:pt x="40" y="132"/>
                  </a:lnTo>
                  <a:lnTo>
                    <a:pt x="40" y="146"/>
                  </a:lnTo>
                  <a:lnTo>
                    <a:pt x="40" y="148"/>
                  </a:lnTo>
                  <a:lnTo>
                    <a:pt x="16" y="148"/>
                  </a:lnTo>
                  <a:lnTo>
                    <a:pt x="2" y="148"/>
                  </a:lnTo>
                  <a:lnTo>
                    <a:pt x="2" y="46"/>
                  </a:lnTo>
                  <a:lnTo>
                    <a:pt x="2" y="28"/>
                  </a:lnTo>
                  <a:lnTo>
                    <a:pt x="2" y="12"/>
                  </a:lnTo>
                  <a:lnTo>
                    <a:pt x="0" y="4"/>
                  </a:lnTo>
                  <a:lnTo>
                    <a:pt x="0" y="2"/>
                  </a:lnTo>
                  <a:lnTo>
                    <a:pt x="36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8" name="Freeform 284"/>
            <p:cNvSpPr>
              <a:spLocks noEditPoints="1"/>
            </p:cNvSpPr>
            <p:nvPr/>
          </p:nvSpPr>
          <p:spPr bwMode="auto">
            <a:xfrm>
              <a:off x="14938375" y="27993975"/>
              <a:ext cx="219075" cy="244475"/>
            </a:xfrm>
            <a:custGeom>
              <a:avLst/>
              <a:gdLst>
                <a:gd name="T0" fmla="*/ 2147483647 w 138"/>
                <a:gd name="T1" fmla="*/ 2147483647 h 154"/>
                <a:gd name="T2" fmla="*/ 2147483647 w 138"/>
                <a:gd name="T3" fmla="*/ 2147483647 h 154"/>
                <a:gd name="T4" fmla="*/ 2147483647 w 138"/>
                <a:gd name="T5" fmla="*/ 2147483647 h 154"/>
                <a:gd name="T6" fmla="*/ 2147483647 w 138"/>
                <a:gd name="T7" fmla="*/ 2147483647 h 154"/>
                <a:gd name="T8" fmla="*/ 2147483647 w 138"/>
                <a:gd name="T9" fmla="*/ 2147483647 h 154"/>
                <a:gd name="T10" fmla="*/ 2147483647 w 138"/>
                <a:gd name="T11" fmla="*/ 2147483647 h 154"/>
                <a:gd name="T12" fmla="*/ 2147483647 w 138"/>
                <a:gd name="T13" fmla="*/ 2147483647 h 154"/>
                <a:gd name="T14" fmla="*/ 2147483647 w 138"/>
                <a:gd name="T15" fmla="*/ 2147483647 h 154"/>
                <a:gd name="T16" fmla="*/ 2147483647 w 138"/>
                <a:gd name="T17" fmla="*/ 2147483647 h 154"/>
                <a:gd name="T18" fmla="*/ 2147483647 w 138"/>
                <a:gd name="T19" fmla="*/ 2147483647 h 154"/>
                <a:gd name="T20" fmla="*/ 2147483647 w 138"/>
                <a:gd name="T21" fmla="*/ 2147483647 h 154"/>
                <a:gd name="T22" fmla="*/ 2147483647 w 138"/>
                <a:gd name="T23" fmla="*/ 2147483647 h 154"/>
                <a:gd name="T24" fmla="*/ 2147483647 w 138"/>
                <a:gd name="T25" fmla="*/ 2147483647 h 154"/>
                <a:gd name="T26" fmla="*/ 2147483647 w 138"/>
                <a:gd name="T27" fmla="*/ 2147483647 h 154"/>
                <a:gd name="T28" fmla="*/ 2147483647 w 138"/>
                <a:gd name="T29" fmla="*/ 2147483647 h 154"/>
                <a:gd name="T30" fmla="*/ 2147483647 w 138"/>
                <a:gd name="T31" fmla="*/ 2147483647 h 154"/>
                <a:gd name="T32" fmla="*/ 0 w 138"/>
                <a:gd name="T33" fmla="*/ 2147483647 h 154"/>
                <a:gd name="T34" fmla="*/ 2147483647 w 138"/>
                <a:gd name="T35" fmla="*/ 2147483647 h 154"/>
                <a:gd name="T36" fmla="*/ 2147483647 w 138"/>
                <a:gd name="T37" fmla="*/ 2147483647 h 154"/>
                <a:gd name="T38" fmla="*/ 2147483647 w 138"/>
                <a:gd name="T39" fmla="*/ 2147483647 h 154"/>
                <a:gd name="T40" fmla="*/ 2147483647 w 138"/>
                <a:gd name="T41" fmla="*/ 2147483647 h 154"/>
                <a:gd name="T42" fmla="*/ 2147483647 w 138"/>
                <a:gd name="T43" fmla="*/ 0 h 154"/>
                <a:gd name="T44" fmla="*/ 2147483647 w 138"/>
                <a:gd name="T45" fmla="*/ 2147483647 h 154"/>
                <a:gd name="T46" fmla="*/ 2147483647 w 138"/>
                <a:gd name="T47" fmla="*/ 2147483647 h 154"/>
                <a:gd name="T48" fmla="*/ 2147483647 w 138"/>
                <a:gd name="T49" fmla="*/ 2147483647 h 154"/>
                <a:gd name="T50" fmla="*/ 2147483647 w 138"/>
                <a:gd name="T51" fmla="*/ 2147483647 h 154"/>
                <a:gd name="T52" fmla="*/ 2147483647 w 138"/>
                <a:gd name="T53" fmla="*/ 2147483647 h 154"/>
                <a:gd name="T54" fmla="*/ 2147483647 w 138"/>
                <a:gd name="T55" fmla="*/ 2147483647 h 154"/>
                <a:gd name="T56" fmla="*/ 2147483647 w 138"/>
                <a:gd name="T57" fmla="*/ 2147483647 h 154"/>
                <a:gd name="T58" fmla="*/ 2147483647 w 138"/>
                <a:gd name="T59" fmla="*/ 2147483647 h 154"/>
                <a:gd name="T60" fmla="*/ 2147483647 w 138"/>
                <a:gd name="T61" fmla="*/ 2147483647 h 154"/>
                <a:gd name="T62" fmla="*/ 2147483647 w 138"/>
                <a:gd name="T63" fmla="*/ 2147483647 h 154"/>
                <a:gd name="T64" fmla="*/ 2147483647 w 138"/>
                <a:gd name="T65" fmla="*/ 2147483647 h 154"/>
                <a:gd name="T66" fmla="*/ 2147483647 w 138"/>
                <a:gd name="T67" fmla="*/ 2147483647 h 154"/>
                <a:gd name="T68" fmla="*/ 2147483647 w 138"/>
                <a:gd name="T69" fmla="*/ 2147483647 h 154"/>
                <a:gd name="T70" fmla="*/ 2147483647 w 138"/>
                <a:gd name="T71" fmla="*/ 2147483647 h 1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154"/>
                <a:gd name="T110" fmla="*/ 138 w 138"/>
                <a:gd name="T111" fmla="*/ 154 h 1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154">
                  <a:moveTo>
                    <a:pt x="38" y="86"/>
                  </a:moveTo>
                  <a:lnTo>
                    <a:pt x="38" y="92"/>
                  </a:lnTo>
                  <a:lnTo>
                    <a:pt x="42" y="102"/>
                  </a:lnTo>
                  <a:lnTo>
                    <a:pt x="46" y="110"/>
                  </a:lnTo>
                  <a:lnTo>
                    <a:pt x="52" y="118"/>
                  </a:lnTo>
                  <a:lnTo>
                    <a:pt x="58" y="122"/>
                  </a:lnTo>
                  <a:lnTo>
                    <a:pt x="68" y="124"/>
                  </a:lnTo>
                  <a:lnTo>
                    <a:pt x="76" y="124"/>
                  </a:lnTo>
                  <a:lnTo>
                    <a:pt x="82" y="122"/>
                  </a:lnTo>
                  <a:lnTo>
                    <a:pt x="92" y="118"/>
                  </a:lnTo>
                  <a:lnTo>
                    <a:pt x="100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22" y="108"/>
                  </a:lnTo>
                  <a:lnTo>
                    <a:pt x="134" y="110"/>
                  </a:lnTo>
                  <a:lnTo>
                    <a:pt x="136" y="110"/>
                  </a:lnTo>
                  <a:lnTo>
                    <a:pt x="132" y="116"/>
                  </a:lnTo>
                  <a:lnTo>
                    <a:pt x="126" y="128"/>
                  </a:lnTo>
                  <a:lnTo>
                    <a:pt x="118" y="138"/>
                  </a:lnTo>
                  <a:lnTo>
                    <a:pt x="108" y="146"/>
                  </a:lnTo>
                  <a:lnTo>
                    <a:pt x="94" y="152"/>
                  </a:lnTo>
                  <a:lnTo>
                    <a:pt x="80" y="154"/>
                  </a:lnTo>
                  <a:lnTo>
                    <a:pt x="72" y="154"/>
                  </a:lnTo>
                  <a:lnTo>
                    <a:pt x="62" y="154"/>
                  </a:lnTo>
                  <a:lnTo>
                    <a:pt x="42" y="150"/>
                  </a:lnTo>
                  <a:lnTo>
                    <a:pt x="32" y="144"/>
                  </a:lnTo>
                  <a:lnTo>
                    <a:pt x="24" y="138"/>
                  </a:lnTo>
                  <a:lnTo>
                    <a:pt x="16" y="130"/>
                  </a:lnTo>
                  <a:lnTo>
                    <a:pt x="10" y="122"/>
                  </a:lnTo>
                  <a:lnTo>
                    <a:pt x="6" y="112"/>
                  </a:lnTo>
                  <a:lnTo>
                    <a:pt x="4" y="102"/>
                  </a:lnTo>
                  <a:lnTo>
                    <a:pt x="2" y="90"/>
                  </a:lnTo>
                  <a:lnTo>
                    <a:pt x="0" y="80"/>
                  </a:lnTo>
                  <a:lnTo>
                    <a:pt x="2" y="68"/>
                  </a:lnTo>
                  <a:lnTo>
                    <a:pt x="6" y="48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2" y="12"/>
                  </a:lnTo>
                  <a:lnTo>
                    <a:pt x="42" y="6"/>
                  </a:lnTo>
                  <a:lnTo>
                    <a:pt x="54" y="4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4" y="6"/>
                  </a:lnTo>
                  <a:lnTo>
                    <a:pt x="104" y="10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6" y="32"/>
                  </a:lnTo>
                  <a:lnTo>
                    <a:pt x="132" y="42"/>
                  </a:lnTo>
                  <a:lnTo>
                    <a:pt x="136" y="54"/>
                  </a:lnTo>
                  <a:lnTo>
                    <a:pt x="138" y="66"/>
                  </a:lnTo>
                  <a:lnTo>
                    <a:pt x="138" y="80"/>
                  </a:lnTo>
                  <a:lnTo>
                    <a:pt x="138" y="86"/>
                  </a:lnTo>
                  <a:lnTo>
                    <a:pt x="76" y="86"/>
                  </a:lnTo>
                  <a:lnTo>
                    <a:pt x="40" y="86"/>
                  </a:lnTo>
                  <a:lnTo>
                    <a:pt x="38" y="86"/>
                  </a:lnTo>
                  <a:close/>
                  <a:moveTo>
                    <a:pt x="100" y="60"/>
                  </a:moveTo>
                  <a:lnTo>
                    <a:pt x="98" y="54"/>
                  </a:lnTo>
                  <a:lnTo>
                    <a:pt x="96" y="44"/>
                  </a:lnTo>
                  <a:lnTo>
                    <a:pt x="88" y="36"/>
                  </a:lnTo>
                  <a:lnTo>
                    <a:pt x="80" y="32"/>
                  </a:lnTo>
                  <a:lnTo>
                    <a:pt x="70" y="30"/>
                  </a:lnTo>
                  <a:lnTo>
                    <a:pt x="60" y="32"/>
                  </a:lnTo>
                  <a:lnTo>
                    <a:pt x="52" y="36"/>
                  </a:lnTo>
                  <a:lnTo>
                    <a:pt x="44" y="44"/>
                  </a:lnTo>
                  <a:lnTo>
                    <a:pt x="40" y="54"/>
                  </a:lnTo>
                  <a:lnTo>
                    <a:pt x="38" y="60"/>
                  </a:lnTo>
                  <a:lnTo>
                    <a:pt x="100" y="60"/>
                  </a:lnTo>
                  <a:close/>
                </a:path>
              </a:pathLst>
            </a:custGeom>
            <a:solidFill>
              <a:srgbClr val="0A0A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9" name="Freeform 285"/>
            <p:cNvSpPr>
              <a:spLocks/>
            </p:cNvSpPr>
            <p:nvPr/>
          </p:nvSpPr>
          <p:spPr bwMode="auto">
            <a:xfrm>
              <a:off x="14938375" y="27993975"/>
              <a:ext cx="219075" cy="244475"/>
            </a:xfrm>
            <a:custGeom>
              <a:avLst/>
              <a:gdLst>
                <a:gd name="T0" fmla="*/ 2147483647 w 138"/>
                <a:gd name="T1" fmla="*/ 2147483647 h 154"/>
                <a:gd name="T2" fmla="*/ 2147483647 w 138"/>
                <a:gd name="T3" fmla="*/ 2147483647 h 154"/>
                <a:gd name="T4" fmla="*/ 2147483647 w 138"/>
                <a:gd name="T5" fmla="*/ 2147483647 h 154"/>
                <a:gd name="T6" fmla="*/ 2147483647 w 138"/>
                <a:gd name="T7" fmla="*/ 2147483647 h 154"/>
                <a:gd name="T8" fmla="*/ 2147483647 w 138"/>
                <a:gd name="T9" fmla="*/ 2147483647 h 154"/>
                <a:gd name="T10" fmla="*/ 2147483647 w 138"/>
                <a:gd name="T11" fmla="*/ 2147483647 h 154"/>
                <a:gd name="T12" fmla="*/ 2147483647 w 138"/>
                <a:gd name="T13" fmla="*/ 2147483647 h 154"/>
                <a:gd name="T14" fmla="*/ 2147483647 w 138"/>
                <a:gd name="T15" fmla="*/ 2147483647 h 154"/>
                <a:gd name="T16" fmla="*/ 2147483647 w 138"/>
                <a:gd name="T17" fmla="*/ 2147483647 h 154"/>
                <a:gd name="T18" fmla="*/ 2147483647 w 138"/>
                <a:gd name="T19" fmla="*/ 2147483647 h 154"/>
                <a:gd name="T20" fmla="*/ 2147483647 w 138"/>
                <a:gd name="T21" fmla="*/ 2147483647 h 154"/>
                <a:gd name="T22" fmla="*/ 2147483647 w 138"/>
                <a:gd name="T23" fmla="*/ 2147483647 h 154"/>
                <a:gd name="T24" fmla="*/ 2147483647 w 138"/>
                <a:gd name="T25" fmla="*/ 2147483647 h 154"/>
                <a:gd name="T26" fmla="*/ 2147483647 w 138"/>
                <a:gd name="T27" fmla="*/ 2147483647 h 154"/>
                <a:gd name="T28" fmla="*/ 2147483647 w 138"/>
                <a:gd name="T29" fmla="*/ 2147483647 h 154"/>
                <a:gd name="T30" fmla="*/ 2147483647 w 138"/>
                <a:gd name="T31" fmla="*/ 2147483647 h 154"/>
                <a:gd name="T32" fmla="*/ 2147483647 w 138"/>
                <a:gd name="T33" fmla="*/ 2147483647 h 154"/>
                <a:gd name="T34" fmla="*/ 2147483647 w 138"/>
                <a:gd name="T35" fmla="*/ 2147483647 h 154"/>
                <a:gd name="T36" fmla="*/ 2147483647 w 138"/>
                <a:gd name="T37" fmla="*/ 2147483647 h 154"/>
                <a:gd name="T38" fmla="*/ 2147483647 w 138"/>
                <a:gd name="T39" fmla="*/ 2147483647 h 154"/>
                <a:gd name="T40" fmla="*/ 2147483647 w 138"/>
                <a:gd name="T41" fmla="*/ 2147483647 h 154"/>
                <a:gd name="T42" fmla="*/ 2147483647 w 138"/>
                <a:gd name="T43" fmla="*/ 2147483647 h 154"/>
                <a:gd name="T44" fmla="*/ 2147483647 w 138"/>
                <a:gd name="T45" fmla="*/ 2147483647 h 154"/>
                <a:gd name="T46" fmla="*/ 2147483647 w 138"/>
                <a:gd name="T47" fmla="*/ 2147483647 h 154"/>
                <a:gd name="T48" fmla="*/ 2147483647 w 138"/>
                <a:gd name="T49" fmla="*/ 2147483647 h 154"/>
                <a:gd name="T50" fmla="*/ 2147483647 w 138"/>
                <a:gd name="T51" fmla="*/ 2147483647 h 154"/>
                <a:gd name="T52" fmla="*/ 2147483647 w 138"/>
                <a:gd name="T53" fmla="*/ 2147483647 h 154"/>
                <a:gd name="T54" fmla="*/ 2147483647 w 138"/>
                <a:gd name="T55" fmla="*/ 2147483647 h 154"/>
                <a:gd name="T56" fmla="*/ 2147483647 w 138"/>
                <a:gd name="T57" fmla="*/ 2147483647 h 154"/>
                <a:gd name="T58" fmla="*/ 2147483647 w 138"/>
                <a:gd name="T59" fmla="*/ 2147483647 h 154"/>
                <a:gd name="T60" fmla="*/ 2147483647 w 138"/>
                <a:gd name="T61" fmla="*/ 2147483647 h 154"/>
                <a:gd name="T62" fmla="*/ 2147483647 w 138"/>
                <a:gd name="T63" fmla="*/ 2147483647 h 154"/>
                <a:gd name="T64" fmla="*/ 2147483647 w 138"/>
                <a:gd name="T65" fmla="*/ 2147483647 h 154"/>
                <a:gd name="T66" fmla="*/ 0 w 138"/>
                <a:gd name="T67" fmla="*/ 2147483647 h 154"/>
                <a:gd name="T68" fmla="*/ 2147483647 w 138"/>
                <a:gd name="T69" fmla="*/ 2147483647 h 154"/>
                <a:gd name="T70" fmla="*/ 2147483647 w 138"/>
                <a:gd name="T71" fmla="*/ 2147483647 h 154"/>
                <a:gd name="T72" fmla="*/ 2147483647 w 138"/>
                <a:gd name="T73" fmla="*/ 2147483647 h 154"/>
                <a:gd name="T74" fmla="*/ 2147483647 w 138"/>
                <a:gd name="T75" fmla="*/ 2147483647 h 154"/>
                <a:gd name="T76" fmla="*/ 2147483647 w 138"/>
                <a:gd name="T77" fmla="*/ 2147483647 h 154"/>
                <a:gd name="T78" fmla="*/ 2147483647 w 138"/>
                <a:gd name="T79" fmla="*/ 2147483647 h 154"/>
                <a:gd name="T80" fmla="*/ 2147483647 w 138"/>
                <a:gd name="T81" fmla="*/ 2147483647 h 154"/>
                <a:gd name="T82" fmla="*/ 2147483647 w 138"/>
                <a:gd name="T83" fmla="*/ 2147483647 h 154"/>
                <a:gd name="T84" fmla="*/ 2147483647 w 138"/>
                <a:gd name="T85" fmla="*/ 2147483647 h 154"/>
                <a:gd name="T86" fmla="*/ 2147483647 w 138"/>
                <a:gd name="T87" fmla="*/ 0 h 154"/>
                <a:gd name="T88" fmla="*/ 2147483647 w 138"/>
                <a:gd name="T89" fmla="*/ 2147483647 h 154"/>
                <a:gd name="T90" fmla="*/ 2147483647 w 138"/>
                <a:gd name="T91" fmla="*/ 2147483647 h 154"/>
                <a:gd name="T92" fmla="*/ 2147483647 w 138"/>
                <a:gd name="T93" fmla="*/ 2147483647 h 154"/>
                <a:gd name="T94" fmla="*/ 2147483647 w 138"/>
                <a:gd name="T95" fmla="*/ 2147483647 h 154"/>
                <a:gd name="T96" fmla="*/ 2147483647 w 138"/>
                <a:gd name="T97" fmla="*/ 2147483647 h 154"/>
                <a:gd name="T98" fmla="*/ 2147483647 w 138"/>
                <a:gd name="T99" fmla="*/ 2147483647 h 154"/>
                <a:gd name="T100" fmla="*/ 2147483647 w 138"/>
                <a:gd name="T101" fmla="*/ 2147483647 h 154"/>
                <a:gd name="T102" fmla="*/ 2147483647 w 138"/>
                <a:gd name="T103" fmla="*/ 2147483647 h 154"/>
                <a:gd name="T104" fmla="*/ 2147483647 w 138"/>
                <a:gd name="T105" fmla="*/ 2147483647 h 154"/>
                <a:gd name="T106" fmla="*/ 2147483647 w 138"/>
                <a:gd name="T107" fmla="*/ 2147483647 h 154"/>
                <a:gd name="T108" fmla="*/ 2147483647 w 138"/>
                <a:gd name="T109" fmla="*/ 2147483647 h 154"/>
                <a:gd name="T110" fmla="*/ 2147483647 w 138"/>
                <a:gd name="T111" fmla="*/ 2147483647 h 154"/>
                <a:gd name="T112" fmla="*/ 2147483647 w 138"/>
                <a:gd name="T113" fmla="*/ 2147483647 h 154"/>
                <a:gd name="T114" fmla="*/ 2147483647 w 138"/>
                <a:gd name="T115" fmla="*/ 2147483647 h 154"/>
                <a:gd name="T116" fmla="*/ 2147483647 w 138"/>
                <a:gd name="T117" fmla="*/ 2147483647 h 154"/>
                <a:gd name="T118" fmla="*/ 2147483647 w 138"/>
                <a:gd name="T119" fmla="*/ 2147483647 h 1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8"/>
                <a:gd name="T181" fmla="*/ 0 h 154"/>
                <a:gd name="T182" fmla="*/ 138 w 138"/>
                <a:gd name="T183" fmla="*/ 154 h 1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8" h="154">
                  <a:moveTo>
                    <a:pt x="38" y="86"/>
                  </a:moveTo>
                  <a:lnTo>
                    <a:pt x="38" y="92"/>
                  </a:lnTo>
                  <a:lnTo>
                    <a:pt x="42" y="102"/>
                  </a:lnTo>
                  <a:lnTo>
                    <a:pt x="46" y="110"/>
                  </a:lnTo>
                  <a:lnTo>
                    <a:pt x="52" y="118"/>
                  </a:lnTo>
                  <a:lnTo>
                    <a:pt x="58" y="122"/>
                  </a:lnTo>
                  <a:lnTo>
                    <a:pt x="68" y="124"/>
                  </a:lnTo>
                  <a:lnTo>
                    <a:pt x="76" y="124"/>
                  </a:lnTo>
                  <a:lnTo>
                    <a:pt x="82" y="122"/>
                  </a:lnTo>
                  <a:lnTo>
                    <a:pt x="92" y="118"/>
                  </a:lnTo>
                  <a:lnTo>
                    <a:pt x="100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22" y="108"/>
                  </a:lnTo>
                  <a:lnTo>
                    <a:pt x="134" y="110"/>
                  </a:lnTo>
                  <a:lnTo>
                    <a:pt x="136" y="110"/>
                  </a:lnTo>
                  <a:lnTo>
                    <a:pt x="132" y="116"/>
                  </a:lnTo>
                  <a:lnTo>
                    <a:pt x="126" y="128"/>
                  </a:lnTo>
                  <a:lnTo>
                    <a:pt x="118" y="138"/>
                  </a:lnTo>
                  <a:lnTo>
                    <a:pt x="108" y="146"/>
                  </a:lnTo>
                  <a:lnTo>
                    <a:pt x="94" y="152"/>
                  </a:lnTo>
                  <a:lnTo>
                    <a:pt x="80" y="154"/>
                  </a:lnTo>
                  <a:lnTo>
                    <a:pt x="72" y="154"/>
                  </a:lnTo>
                  <a:lnTo>
                    <a:pt x="62" y="154"/>
                  </a:lnTo>
                  <a:lnTo>
                    <a:pt x="42" y="150"/>
                  </a:lnTo>
                  <a:lnTo>
                    <a:pt x="32" y="144"/>
                  </a:lnTo>
                  <a:lnTo>
                    <a:pt x="24" y="138"/>
                  </a:lnTo>
                  <a:lnTo>
                    <a:pt x="16" y="130"/>
                  </a:lnTo>
                  <a:lnTo>
                    <a:pt x="10" y="122"/>
                  </a:lnTo>
                  <a:lnTo>
                    <a:pt x="6" y="112"/>
                  </a:lnTo>
                  <a:lnTo>
                    <a:pt x="4" y="102"/>
                  </a:lnTo>
                  <a:lnTo>
                    <a:pt x="2" y="90"/>
                  </a:lnTo>
                  <a:lnTo>
                    <a:pt x="0" y="80"/>
                  </a:lnTo>
                  <a:lnTo>
                    <a:pt x="2" y="68"/>
                  </a:lnTo>
                  <a:lnTo>
                    <a:pt x="6" y="48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2" y="12"/>
                  </a:lnTo>
                  <a:lnTo>
                    <a:pt x="42" y="6"/>
                  </a:lnTo>
                  <a:lnTo>
                    <a:pt x="54" y="4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4" y="6"/>
                  </a:lnTo>
                  <a:lnTo>
                    <a:pt x="104" y="10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6" y="32"/>
                  </a:lnTo>
                  <a:lnTo>
                    <a:pt x="132" y="42"/>
                  </a:lnTo>
                  <a:lnTo>
                    <a:pt x="136" y="54"/>
                  </a:lnTo>
                  <a:lnTo>
                    <a:pt x="138" y="66"/>
                  </a:lnTo>
                  <a:lnTo>
                    <a:pt x="138" y="80"/>
                  </a:lnTo>
                  <a:lnTo>
                    <a:pt x="138" y="86"/>
                  </a:lnTo>
                  <a:lnTo>
                    <a:pt x="76" y="86"/>
                  </a:lnTo>
                  <a:lnTo>
                    <a:pt x="40" y="86"/>
                  </a:lnTo>
                  <a:lnTo>
                    <a:pt x="38" y="8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" name="Freeform 286"/>
            <p:cNvSpPr>
              <a:spLocks/>
            </p:cNvSpPr>
            <p:nvPr/>
          </p:nvSpPr>
          <p:spPr bwMode="auto">
            <a:xfrm>
              <a:off x="14998700" y="28041600"/>
              <a:ext cx="98425" cy="47625"/>
            </a:xfrm>
            <a:custGeom>
              <a:avLst/>
              <a:gdLst>
                <a:gd name="T0" fmla="*/ 2147483647 w 62"/>
                <a:gd name="T1" fmla="*/ 2147483647 h 30"/>
                <a:gd name="T2" fmla="*/ 2147483647 w 62"/>
                <a:gd name="T3" fmla="*/ 2147483647 h 30"/>
                <a:gd name="T4" fmla="*/ 2147483647 w 62"/>
                <a:gd name="T5" fmla="*/ 2147483647 h 30"/>
                <a:gd name="T6" fmla="*/ 2147483647 w 62"/>
                <a:gd name="T7" fmla="*/ 2147483647 h 30"/>
                <a:gd name="T8" fmla="*/ 2147483647 w 62"/>
                <a:gd name="T9" fmla="*/ 2147483647 h 30"/>
                <a:gd name="T10" fmla="*/ 2147483647 w 62"/>
                <a:gd name="T11" fmla="*/ 2147483647 h 30"/>
                <a:gd name="T12" fmla="*/ 2147483647 w 62"/>
                <a:gd name="T13" fmla="*/ 0 h 30"/>
                <a:gd name="T14" fmla="*/ 2147483647 w 62"/>
                <a:gd name="T15" fmla="*/ 2147483647 h 30"/>
                <a:gd name="T16" fmla="*/ 2147483647 w 62"/>
                <a:gd name="T17" fmla="*/ 2147483647 h 30"/>
                <a:gd name="T18" fmla="*/ 2147483647 w 62"/>
                <a:gd name="T19" fmla="*/ 2147483647 h 30"/>
                <a:gd name="T20" fmla="*/ 2147483647 w 62"/>
                <a:gd name="T21" fmla="*/ 2147483647 h 30"/>
                <a:gd name="T22" fmla="*/ 0 w 62"/>
                <a:gd name="T23" fmla="*/ 2147483647 h 30"/>
                <a:gd name="T24" fmla="*/ 2147483647 w 62"/>
                <a:gd name="T25" fmla="*/ 2147483647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30"/>
                <a:gd name="T41" fmla="*/ 62 w 62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30">
                  <a:moveTo>
                    <a:pt x="62" y="30"/>
                  </a:moveTo>
                  <a:lnTo>
                    <a:pt x="60" y="24"/>
                  </a:lnTo>
                  <a:lnTo>
                    <a:pt x="58" y="14"/>
                  </a:lnTo>
                  <a:lnTo>
                    <a:pt x="50" y="6"/>
                  </a:lnTo>
                  <a:lnTo>
                    <a:pt x="42" y="2"/>
                  </a:lnTo>
                  <a:lnTo>
                    <a:pt x="32" y="0"/>
                  </a:lnTo>
                  <a:lnTo>
                    <a:pt x="22" y="2"/>
                  </a:lnTo>
                  <a:lnTo>
                    <a:pt x="14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62" y="3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" name="Freeform 287"/>
            <p:cNvSpPr>
              <a:spLocks/>
            </p:cNvSpPr>
            <p:nvPr/>
          </p:nvSpPr>
          <p:spPr bwMode="auto">
            <a:xfrm>
              <a:off x="15192375" y="27993975"/>
              <a:ext cx="196850" cy="244475"/>
            </a:xfrm>
            <a:custGeom>
              <a:avLst/>
              <a:gdLst>
                <a:gd name="T0" fmla="*/ 2147483647 w 124"/>
                <a:gd name="T1" fmla="*/ 2147483647 h 154"/>
                <a:gd name="T2" fmla="*/ 2147483647 w 124"/>
                <a:gd name="T3" fmla="*/ 2147483647 h 154"/>
                <a:gd name="T4" fmla="*/ 2147483647 w 124"/>
                <a:gd name="T5" fmla="*/ 2147483647 h 154"/>
                <a:gd name="T6" fmla="*/ 2147483647 w 124"/>
                <a:gd name="T7" fmla="*/ 2147483647 h 154"/>
                <a:gd name="T8" fmla="*/ 2147483647 w 124"/>
                <a:gd name="T9" fmla="*/ 2147483647 h 154"/>
                <a:gd name="T10" fmla="*/ 2147483647 w 124"/>
                <a:gd name="T11" fmla="*/ 2147483647 h 154"/>
                <a:gd name="T12" fmla="*/ 2147483647 w 124"/>
                <a:gd name="T13" fmla="*/ 2147483647 h 154"/>
                <a:gd name="T14" fmla="*/ 2147483647 w 124"/>
                <a:gd name="T15" fmla="*/ 2147483647 h 154"/>
                <a:gd name="T16" fmla="*/ 2147483647 w 124"/>
                <a:gd name="T17" fmla="*/ 2147483647 h 154"/>
                <a:gd name="T18" fmla="*/ 2147483647 w 124"/>
                <a:gd name="T19" fmla="*/ 2147483647 h 154"/>
                <a:gd name="T20" fmla="*/ 2147483647 w 124"/>
                <a:gd name="T21" fmla="*/ 2147483647 h 154"/>
                <a:gd name="T22" fmla="*/ 2147483647 w 124"/>
                <a:gd name="T23" fmla="*/ 2147483647 h 154"/>
                <a:gd name="T24" fmla="*/ 2147483647 w 124"/>
                <a:gd name="T25" fmla="*/ 2147483647 h 154"/>
                <a:gd name="T26" fmla="*/ 2147483647 w 124"/>
                <a:gd name="T27" fmla="*/ 2147483647 h 154"/>
                <a:gd name="T28" fmla="*/ 2147483647 w 124"/>
                <a:gd name="T29" fmla="*/ 2147483647 h 154"/>
                <a:gd name="T30" fmla="*/ 2147483647 w 124"/>
                <a:gd name="T31" fmla="*/ 2147483647 h 154"/>
                <a:gd name="T32" fmla="*/ 2147483647 w 124"/>
                <a:gd name="T33" fmla="*/ 2147483647 h 154"/>
                <a:gd name="T34" fmla="*/ 2147483647 w 124"/>
                <a:gd name="T35" fmla="*/ 2147483647 h 154"/>
                <a:gd name="T36" fmla="*/ 2147483647 w 124"/>
                <a:gd name="T37" fmla="*/ 2147483647 h 154"/>
                <a:gd name="T38" fmla="*/ 0 w 124"/>
                <a:gd name="T39" fmla="*/ 2147483647 h 154"/>
                <a:gd name="T40" fmla="*/ 2147483647 w 124"/>
                <a:gd name="T41" fmla="*/ 2147483647 h 154"/>
                <a:gd name="T42" fmla="*/ 2147483647 w 124"/>
                <a:gd name="T43" fmla="*/ 2147483647 h 154"/>
                <a:gd name="T44" fmla="*/ 2147483647 w 124"/>
                <a:gd name="T45" fmla="*/ 2147483647 h 154"/>
                <a:gd name="T46" fmla="*/ 2147483647 w 124"/>
                <a:gd name="T47" fmla="*/ 2147483647 h 154"/>
                <a:gd name="T48" fmla="*/ 2147483647 w 124"/>
                <a:gd name="T49" fmla="*/ 2147483647 h 154"/>
                <a:gd name="T50" fmla="*/ 2147483647 w 124"/>
                <a:gd name="T51" fmla="*/ 2147483647 h 154"/>
                <a:gd name="T52" fmla="*/ 2147483647 w 124"/>
                <a:gd name="T53" fmla="*/ 2147483647 h 154"/>
                <a:gd name="T54" fmla="*/ 2147483647 w 124"/>
                <a:gd name="T55" fmla="*/ 2147483647 h 154"/>
                <a:gd name="T56" fmla="*/ 2147483647 w 124"/>
                <a:gd name="T57" fmla="*/ 2147483647 h 154"/>
                <a:gd name="T58" fmla="*/ 2147483647 w 124"/>
                <a:gd name="T59" fmla="*/ 2147483647 h 154"/>
                <a:gd name="T60" fmla="*/ 2147483647 w 124"/>
                <a:gd name="T61" fmla="*/ 2147483647 h 154"/>
                <a:gd name="T62" fmla="*/ 2147483647 w 124"/>
                <a:gd name="T63" fmla="*/ 2147483647 h 154"/>
                <a:gd name="T64" fmla="*/ 2147483647 w 124"/>
                <a:gd name="T65" fmla="*/ 2147483647 h 154"/>
                <a:gd name="T66" fmla="*/ 2147483647 w 124"/>
                <a:gd name="T67" fmla="*/ 2147483647 h 154"/>
                <a:gd name="T68" fmla="*/ 2147483647 w 124"/>
                <a:gd name="T69" fmla="*/ 2147483647 h 154"/>
                <a:gd name="T70" fmla="*/ 2147483647 w 124"/>
                <a:gd name="T71" fmla="*/ 2147483647 h 154"/>
                <a:gd name="T72" fmla="*/ 2147483647 w 124"/>
                <a:gd name="T73" fmla="*/ 2147483647 h 154"/>
                <a:gd name="T74" fmla="*/ 2147483647 w 124"/>
                <a:gd name="T75" fmla="*/ 2147483647 h 154"/>
                <a:gd name="T76" fmla="*/ 2147483647 w 124"/>
                <a:gd name="T77" fmla="*/ 2147483647 h 154"/>
                <a:gd name="T78" fmla="*/ 2147483647 w 124"/>
                <a:gd name="T79" fmla="*/ 2147483647 h 154"/>
                <a:gd name="T80" fmla="*/ 2147483647 w 124"/>
                <a:gd name="T81" fmla="*/ 2147483647 h 154"/>
                <a:gd name="T82" fmla="*/ 2147483647 w 124"/>
                <a:gd name="T83" fmla="*/ 2147483647 h 154"/>
                <a:gd name="T84" fmla="*/ 2147483647 w 124"/>
                <a:gd name="T85" fmla="*/ 2147483647 h 154"/>
                <a:gd name="T86" fmla="*/ 2147483647 w 124"/>
                <a:gd name="T87" fmla="*/ 2147483647 h 1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154"/>
                <a:gd name="T134" fmla="*/ 124 w 124"/>
                <a:gd name="T135" fmla="*/ 154 h 1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154">
                  <a:moveTo>
                    <a:pt x="86" y="48"/>
                  </a:moveTo>
                  <a:lnTo>
                    <a:pt x="86" y="46"/>
                  </a:lnTo>
                  <a:lnTo>
                    <a:pt x="82" y="40"/>
                  </a:lnTo>
                  <a:lnTo>
                    <a:pt x="78" y="36"/>
                  </a:lnTo>
                  <a:lnTo>
                    <a:pt x="74" y="32"/>
                  </a:lnTo>
                  <a:lnTo>
                    <a:pt x="70" y="30"/>
                  </a:lnTo>
                  <a:lnTo>
                    <a:pt x="66" y="28"/>
                  </a:lnTo>
                  <a:lnTo>
                    <a:pt x="56" y="30"/>
                  </a:lnTo>
                  <a:lnTo>
                    <a:pt x="48" y="34"/>
                  </a:lnTo>
                  <a:lnTo>
                    <a:pt x="42" y="40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4" y="50"/>
                  </a:lnTo>
                  <a:lnTo>
                    <a:pt x="46" y="54"/>
                  </a:lnTo>
                  <a:lnTo>
                    <a:pt x="52" y="56"/>
                  </a:lnTo>
                  <a:lnTo>
                    <a:pt x="58" y="58"/>
                  </a:lnTo>
                  <a:lnTo>
                    <a:pt x="72" y="62"/>
                  </a:lnTo>
                  <a:lnTo>
                    <a:pt x="78" y="64"/>
                  </a:lnTo>
                  <a:lnTo>
                    <a:pt x="82" y="66"/>
                  </a:lnTo>
                  <a:lnTo>
                    <a:pt x="100" y="72"/>
                  </a:lnTo>
                  <a:lnTo>
                    <a:pt x="106" y="76"/>
                  </a:lnTo>
                  <a:lnTo>
                    <a:pt x="112" y="80"/>
                  </a:lnTo>
                  <a:lnTo>
                    <a:pt x="116" y="84"/>
                  </a:lnTo>
                  <a:lnTo>
                    <a:pt x="120" y="90"/>
                  </a:lnTo>
                  <a:lnTo>
                    <a:pt x="122" y="98"/>
                  </a:lnTo>
                  <a:lnTo>
                    <a:pt x="124" y="108"/>
                  </a:lnTo>
                  <a:lnTo>
                    <a:pt x="122" y="114"/>
                  </a:lnTo>
                  <a:lnTo>
                    <a:pt x="118" y="126"/>
                  </a:lnTo>
                  <a:lnTo>
                    <a:pt x="112" y="138"/>
                  </a:lnTo>
                  <a:lnTo>
                    <a:pt x="102" y="146"/>
                  </a:lnTo>
                  <a:lnTo>
                    <a:pt x="88" y="152"/>
                  </a:lnTo>
                  <a:lnTo>
                    <a:pt x="74" y="154"/>
                  </a:lnTo>
                  <a:lnTo>
                    <a:pt x="54" y="154"/>
                  </a:lnTo>
                  <a:lnTo>
                    <a:pt x="36" y="150"/>
                  </a:lnTo>
                  <a:lnTo>
                    <a:pt x="22" y="146"/>
                  </a:lnTo>
                  <a:lnTo>
                    <a:pt x="10" y="136"/>
                  </a:lnTo>
                  <a:lnTo>
                    <a:pt x="4" y="124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22" y="102"/>
                  </a:lnTo>
                  <a:lnTo>
                    <a:pt x="34" y="102"/>
                  </a:lnTo>
                  <a:lnTo>
                    <a:pt x="36" y="102"/>
                  </a:lnTo>
                  <a:lnTo>
                    <a:pt x="36" y="106"/>
                  </a:lnTo>
                  <a:lnTo>
                    <a:pt x="38" y="112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4"/>
                  </a:lnTo>
                  <a:lnTo>
                    <a:pt x="58" y="126"/>
                  </a:lnTo>
                  <a:lnTo>
                    <a:pt x="66" y="126"/>
                  </a:lnTo>
                  <a:lnTo>
                    <a:pt x="72" y="124"/>
                  </a:lnTo>
                  <a:lnTo>
                    <a:pt x="76" y="122"/>
                  </a:lnTo>
                  <a:lnTo>
                    <a:pt x="82" y="120"/>
                  </a:lnTo>
                  <a:lnTo>
                    <a:pt x="84" y="116"/>
                  </a:lnTo>
                  <a:lnTo>
                    <a:pt x="86" y="112"/>
                  </a:lnTo>
                  <a:lnTo>
                    <a:pt x="86" y="106"/>
                  </a:lnTo>
                  <a:lnTo>
                    <a:pt x="82" y="102"/>
                  </a:lnTo>
                  <a:lnTo>
                    <a:pt x="78" y="100"/>
                  </a:lnTo>
                  <a:lnTo>
                    <a:pt x="72" y="98"/>
                  </a:lnTo>
                  <a:lnTo>
                    <a:pt x="66" y="96"/>
                  </a:lnTo>
                  <a:lnTo>
                    <a:pt x="50" y="90"/>
                  </a:lnTo>
                  <a:lnTo>
                    <a:pt x="46" y="88"/>
                  </a:lnTo>
                  <a:lnTo>
                    <a:pt x="42" y="88"/>
                  </a:lnTo>
                  <a:lnTo>
                    <a:pt x="28" y="82"/>
                  </a:lnTo>
                  <a:lnTo>
                    <a:pt x="16" y="74"/>
                  </a:lnTo>
                  <a:lnTo>
                    <a:pt x="10" y="68"/>
                  </a:lnTo>
                  <a:lnTo>
                    <a:pt x="8" y="62"/>
                  </a:lnTo>
                  <a:lnTo>
                    <a:pt x="6" y="56"/>
                  </a:lnTo>
                  <a:lnTo>
                    <a:pt x="4" y="48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40" y="4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2" y="2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6" y="28"/>
                  </a:lnTo>
                  <a:lnTo>
                    <a:pt x="122" y="42"/>
                  </a:lnTo>
                  <a:lnTo>
                    <a:pt x="122" y="48"/>
                  </a:lnTo>
                  <a:lnTo>
                    <a:pt x="86" y="48"/>
                  </a:lnTo>
                  <a:close/>
                </a:path>
              </a:pathLst>
            </a:custGeom>
            <a:solidFill>
              <a:srgbClr val="0A0A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2" name="Freeform 288"/>
            <p:cNvSpPr>
              <a:spLocks/>
            </p:cNvSpPr>
            <p:nvPr/>
          </p:nvSpPr>
          <p:spPr bwMode="auto">
            <a:xfrm>
              <a:off x="15192375" y="27993975"/>
              <a:ext cx="196850" cy="244475"/>
            </a:xfrm>
            <a:custGeom>
              <a:avLst/>
              <a:gdLst>
                <a:gd name="T0" fmla="*/ 2147483647 w 124"/>
                <a:gd name="T1" fmla="*/ 2147483647 h 154"/>
                <a:gd name="T2" fmla="*/ 2147483647 w 124"/>
                <a:gd name="T3" fmla="*/ 2147483647 h 154"/>
                <a:gd name="T4" fmla="*/ 2147483647 w 124"/>
                <a:gd name="T5" fmla="*/ 2147483647 h 154"/>
                <a:gd name="T6" fmla="*/ 2147483647 w 124"/>
                <a:gd name="T7" fmla="*/ 2147483647 h 154"/>
                <a:gd name="T8" fmla="*/ 2147483647 w 124"/>
                <a:gd name="T9" fmla="*/ 2147483647 h 154"/>
                <a:gd name="T10" fmla="*/ 2147483647 w 124"/>
                <a:gd name="T11" fmla="*/ 2147483647 h 154"/>
                <a:gd name="T12" fmla="*/ 2147483647 w 124"/>
                <a:gd name="T13" fmla="*/ 2147483647 h 154"/>
                <a:gd name="T14" fmla="*/ 2147483647 w 124"/>
                <a:gd name="T15" fmla="*/ 2147483647 h 154"/>
                <a:gd name="T16" fmla="*/ 2147483647 w 124"/>
                <a:gd name="T17" fmla="*/ 2147483647 h 154"/>
                <a:gd name="T18" fmla="*/ 2147483647 w 124"/>
                <a:gd name="T19" fmla="*/ 2147483647 h 154"/>
                <a:gd name="T20" fmla="*/ 2147483647 w 124"/>
                <a:gd name="T21" fmla="*/ 2147483647 h 154"/>
                <a:gd name="T22" fmla="*/ 2147483647 w 124"/>
                <a:gd name="T23" fmla="*/ 2147483647 h 154"/>
                <a:gd name="T24" fmla="*/ 2147483647 w 124"/>
                <a:gd name="T25" fmla="*/ 2147483647 h 154"/>
                <a:gd name="T26" fmla="*/ 2147483647 w 124"/>
                <a:gd name="T27" fmla="*/ 2147483647 h 154"/>
                <a:gd name="T28" fmla="*/ 2147483647 w 124"/>
                <a:gd name="T29" fmla="*/ 2147483647 h 154"/>
                <a:gd name="T30" fmla="*/ 2147483647 w 124"/>
                <a:gd name="T31" fmla="*/ 2147483647 h 154"/>
                <a:gd name="T32" fmla="*/ 2147483647 w 124"/>
                <a:gd name="T33" fmla="*/ 2147483647 h 154"/>
                <a:gd name="T34" fmla="*/ 2147483647 w 124"/>
                <a:gd name="T35" fmla="*/ 2147483647 h 154"/>
                <a:gd name="T36" fmla="*/ 2147483647 w 124"/>
                <a:gd name="T37" fmla="*/ 2147483647 h 154"/>
                <a:gd name="T38" fmla="*/ 0 w 124"/>
                <a:gd name="T39" fmla="*/ 2147483647 h 154"/>
                <a:gd name="T40" fmla="*/ 2147483647 w 124"/>
                <a:gd name="T41" fmla="*/ 2147483647 h 154"/>
                <a:gd name="T42" fmla="*/ 2147483647 w 124"/>
                <a:gd name="T43" fmla="*/ 2147483647 h 154"/>
                <a:gd name="T44" fmla="*/ 2147483647 w 124"/>
                <a:gd name="T45" fmla="*/ 2147483647 h 154"/>
                <a:gd name="T46" fmla="*/ 2147483647 w 124"/>
                <a:gd name="T47" fmla="*/ 2147483647 h 154"/>
                <a:gd name="T48" fmla="*/ 2147483647 w 124"/>
                <a:gd name="T49" fmla="*/ 2147483647 h 154"/>
                <a:gd name="T50" fmla="*/ 2147483647 w 124"/>
                <a:gd name="T51" fmla="*/ 2147483647 h 154"/>
                <a:gd name="T52" fmla="*/ 2147483647 w 124"/>
                <a:gd name="T53" fmla="*/ 2147483647 h 154"/>
                <a:gd name="T54" fmla="*/ 2147483647 w 124"/>
                <a:gd name="T55" fmla="*/ 2147483647 h 154"/>
                <a:gd name="T56" fmla="*/ 2147483647 w 124"/>
                <a:gd name="T57" fmla="*/ 2147483647 h 154"/>
                <a:gd name="T58" fmla="*/ 2147483647 w 124"/>
                <a:gd name="T59" fmla="*/ 2147483647 h 154"/>
                <a:gd name="T60" fmla="*/ 2147483647 w 124"/>
                <a:gd name="T61" fmla="*/ 2147483647 h 154"/>
                <a:gd name="T62" fmla="*/ 2147483647 w 124"/>
                <a:gd name="T63" fmla="*/ 2147483647 h 154"/>
                <a:gd name="T64" fmla="*/ 2147483647 w 124"/>
                <a:gd name="T65" fmla="*/ 2147483647 h 154"/>
                <a:gd name="T66" fmla="*/ 2147483647 w 124"/>
                <a:gd name="T67" fmla="*/ 2147483647 h 154"/>
                <a:gd name="T68" fmla="*/ 2147483647 w 124"/>
                <a:gd name="T69" fmla="*/ 2147483647 h 154"/>
                <a:gd name="T70" fmla="*/ 2147483647 w 124"/>
                <a:gd name="T71" fmla="*/ 2147483647 h 154"/>
                <a:gd name="T72" fmla="*/ 2147483647 w 124"/>
                <a:gd name="T73" fmla="*/ 2147483647 h 154"/>
                <a:gd name="T74" fmla="*/ 2147483647 w 124"/>
                <a:gd name="T75" fmla="*/ 2147483647 h 154"/>
                <a:gd name="T76" fmla="*/ 2147483647 w 124"/>
                <a:gd name="T77" fmla="*/ 2147483647 h 154"/>
                <a:gd name="T78" fmla="*/ 2147483647 w 124"/>
                <a:gd name="T79" fmla="*/ 2147483647 h 154"/>
                <a:gd name="T80" fmla="*/ 2147483647 w 124"/>
                <a:gd name="T81" fmla="*/ 2147483647 h 154"/>
                <a:gd name="T82" fmla="*/ 2147483647 w 124"/>
                <a:gd name="T83" fmla="*/ 2147483647 h 154"/>
                <a:gd name="T84" fmla="*/ 2147483647 w 124"/>
                <a:gd name="T85" fmla="*/ 2147483647 h 154"/>
                <a:gd name="T86" fmla="*/ 2147483647 w 124"/>
                <a:gd name="T87" fmla="*/ 2147483647 h 1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154"/>
                <a:gd name="T134" fmla="*/ 124 w 124"/>
                <a:gd name="T135" fmla="*/ 154 h 1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154">
                  <a:moveTo>
                    <a:pt x="86" y="48"/>
                  </a:moveTo>
                  <a:lnTo>
                    <a:pt x="86" y="46"/>
                  </a:lnTo>
                  <a:lnTo>
                    <a:pt x="82" y="40"/>
                  </a:lnTo>
                  <a:lnTo>
                    <a:pt x="78" y="36"/>
                  </a:lnTo>
                  <a:lnTo>
                    <a:pt x="74" y="32"/>
                  </a:lnTo>
                  <a:lnTo>
                    <a:pt x="70" y="30"/>
                  </a:lnTo>
                  <a:lnTo>
                    <a:pt x="66" y="28"/>
                  </a:lnTo>
                  <a:lnTo>
                    <a:pt x="56" y="30"/>
                  </a:lnTo>
                  <a:lnTo>
                    <a:pt x="48" y="34"/>
                  </a:lnTo>
                  <a:lnTo>
                    <a:pt x="42" y="40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4" y="50"/>
                  </a:lnTo>
                  <a:lnTo>
                    <a:pt x="46" y="54"/>
                  </a:lnTo>
                  <a:lnTo>
                    <a:pt x="52" y="56"/>
                  </a:lnTo>
                  <a:lnTo>
                    <a:pt x="58" y="58"/>
                  </a:lnTo>
                  <a:lnTo>
                    <a:pt x="72" y="62"/>
                  </a:lnTo>
                  <a:lnTo>
                    <a:pt x="78" y="64"/>
                  </a:lnTo>
                  <a:lnTo>
                    <a:pt x="82" y="66"/>
                  </a:lnTo>
                  <a:lnTo>
                    <a:pt x="100" y="72"/>
                  </a:lnTo>
                  <a:lnTo>
                    <a:pt x="106" y="76"/>
                  </a:lnTo>
                  <a:lnTo>
                    <a:pt x="112" y="80"/>
                  </a:lnTo>
                  <a:lnTo>
                    <a:pt x="116" y="84"/>
                  </a:lnTo>
                  <a:lnTo>
                    <a:pt x="120" y="90"/>
                  </a:lnTo>
                  <a:lnTo>
                    <a:pt x="122" y="98"/>
                  </a:lnTo>
                  <a:lnTo>
                    <a:pt x="124" y="108"/>
                  </a:lnTo>
                  <a:lnTo>
                    <a:pt x="122" y="114"/>
                  </a:lnTo>
                  <a:lnTo>
                    <a:pt x="118" y="126"/>
                  </a:lnTo>
                  <a:lnTo>
                    <a:pt x="112" y="138"/>
                  </a:lnTo>
                  <a:lnTo>
                    <a:pt x="102" y="146"/>
                  </a:lnTo>
                  <a:lnTo>
                    <a:pt x="88" y="152"/>
                  </a:lnTo>
                  <a:lnTo>
                    <a:pt x="74" y="154"/>
                  </a:lnTo>
                  <a:lnTo>
                    <a:pt x="54" y="154"/>
                  </a:lnTo>
                  <a:lnTo>
                    <a:pt x="36" y="150"/>
                  </a:lnTo>
                  <a:lnTo>
                    <a:pt x="22" y="146"/>
                  </a:lnTo>
                  <a:lnTo>
                    <a:pt x="10" y="136"/>
                  </a:lnTo>
                  <a:lnTo>
                    <a:pt x="4" y="124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22" y="102"/>
                  </a:lnTo>
                  <a:lnTo>
                    <a:pt x="34" y="102"/>
                  </a:lnTo>
                  <a:lnTo>
                    <a:pt x="36" y="102"/>
                  </a:lnTo>
                  <a:lnTo>
                    <a:pt x="36" y="106"/>
                  </a:lnTo>
                  <a:lnTo>
                    <a:pt x="38" y="112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4"/>
                  </a:lnTo>
                  <a:lnTo>
                    <a:pt x="58" y="126"/>
                  </a:lnTo>
                  <a:lnTo>
                    <a:pt x="66" y="126"/>
                  </a:lnTo>
                  <a:lnTo>
                    <a:pt x="72" y="124"/>
                  </a:lnTo>
                  <a:lnTo>
                    <a:pt x="76" y="122"/>
                  </a:lnTo>
                  <a:lnTo>
                    <a:pt x="82" y="120"/>
                  </a:lnTo>
                  <a:lnTo>
                    <a:pt x="84" y="116"/>
                  </a:lnTo>
                  <a:lnTo>
                    <a:pt x="86" y="112"/>
                  </a:lnTo>
                  <a:lnTo>
                    <a:pt x="86" y="106"/>
                  </a:lnTo>
                  <a:lnTo>
                    <a:pt x="82" y="102"/>
                  </a:lnTo>
                  <a:lnTo>
                    <a:pt x="78" y="100"/>
                  </a:lnTo>
                  <a:lnTo>
                    <a:pt x="72" y="98"/>
                  </a:lnTo>
                  <a:lnTo>
                    <a:pt x="66" y="96"/>
                  </a:lnTo>
                  <a:lnTo>
                    <a:pt x="50" y="90"/>
                  </a:lnTo>
                  <a:lnTo>
                    <a:pt x="46" y="88"/>
                  </a:lnTo>
                  <a:lnTo>
                    <a:pt x="42" y="88"/>
                  </a:lnTo>
                  <a:lnTo>
                    <a:pt x="28" y="82"/>
                  </a:lnTo>
                  <a:lnTo>
                    <a:pt x="16" y="74"/>
                  </a:lnTo>
                  <a:lnTo>
                    <a:pt x="10" y="68"/>
                  </a:lnTo>
                  <a:lnTo>
                    <a:pt x="8" y="62"/>
                  </a:lnTo>
                  <a:lnTo>
                    <a:pt x="6" y="56"/>
                  </a:lnTo>
                  <a:lnTo>
                    <a:pt x="4" y="48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40" y="4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2" y="2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6" y="28"/>
                  </a:lnTo>
                  <a:lnTo>
                    <a:pt x="122" y="42"/>
                  </a:lnTo>
                  <a:lnTo>
                    <a:pt x="122" y="48"/>
                  </a:lnTo>
                  <a:lnTo>
                    <a:pt x="86" y="4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3" name="Freeform 289"/>
            <p:cNvSpPr>
              <a:spLocks noEditPoints="1"/>
            </p:cNvSpPr>
            <p:nvPr/>
          </p:nvSpPr>
          <p:spPr bwMode="auto">
            <a:xfrm>
              <a:off x="15424150" y="27905075"/>
              <a:ext cx="222250" cy="333375"/>
            </a:xfrm>
            <a:custGeom>
              <a:avLst/>
              <a:gdLst>
                <a:gd name="T0" fmla="*/ 2147483647 w 140"/>
                <a:gd name="T1" fmla="*/ 2147483647 h 210"/>
                <a:gd name="T2" fmla="*/ 2147483647 w 140"/>
                <a:gd name="T3" fmla="*/ 2147483647 h 210"/>
                <a:gd name="T4" fmla="*/ 2147483647 w 140"/>
                <a:gd name="T5" fmla="*/ 2147483647 h 210"/>
                <a:gd name="T6" fmla="*/ 2147483647 w 140"/>
                <a:gd name="T7" fmla="*/ 2147483647 h 210"/>
                <a:gd name="T8" fmla="*/ 2147483647 w 140"/>
                <a:gd name="T9" fmla="*/ 2147483647 h 210"/>
                <a:gd name="T10" fmla="*/ 2147483647 w 140"/>
                <a:gd name="T11" fmla="*/ 2147483647 h 210"/>
                <a:gd name="T12" fmla="*/ 2147483647 w 140"/>
                <a:gd name="T13" fmla="*/ 2147483647 h 210"/>
                <a:gd name="T14" fmla="*/ 2147483647 w 140"/>
                <a:gd name="T15" fmla="*/ 2147483647 h 210"/>
                <a:gd name="T16" fmla="*/ 2147483647 w 140"/>
                <a:gd name="T17" fmla="*/ 2147483647 h 210"/>
                <a:gd name="T18" fmla="*/ 2147483647 w 140"/>
                <a:gd name="T19" fmla="*/ 2147483647 h 210"/>
                <a:gd name="T20" fmla="*/ 2147483647 w 140"/>
                <a:gd name="T21" fmla="*/ 2147483647 h 210"/>
                <a:gd name="T22" fmla="*/ 2147483647 w 140"/>
                <a:gd name="T23" fmla="*/ 2147483647 h 210"/>
                <a:gd name="T24" fmla="*/ 0 w 140"/>
                <a:gd name="T25" fmla="*/ 2147483647 h 210"/>
                <a:gd name="T26" fmla="*/ 0 w 140"/>
                <a:gd name="T27" fmla="*/ 2147483647 h 210"/>
                <a:gd name="T28" fmla="*/ 2147483647 w 140"/>
                <a:gd name="T29" fmla="*/ 2147483647 h 210"/>
                <a:gd name="T30" fmla="*/ 2147483647 w 140"/>
                <a:gd name="T31" fmla="*/ 2147483647 h 210"/>
                <a:gd name="T32" fmla="*/ 2147483647 w 140"/>
                <a:gd name="T33" fmla="*/ 2147483647 h 210"/>
                <a:gd name="T34" fmla="*/ 2147483647 w 140"/>
                <a:gd name="T35" fmla="*/ 2147483647 h 210"/>
                <a:gd name="T36" fmla="*/ 2147483647 w 140"/>
                <a:gd name="T37" fmla="*/ 2147483647 h 210"/>
                <a:gd name="T38" fmla="*/ 2147483647 w 140"/>
                <a:gd name="T39" fmla="*/ 2147483647 h 210"/>
                <a:gd name="T40" fmla="*/ 2147483647 w 140"/>
                <a:gd name="T41" fmla="*/ 2147483647 h 210"/>
                <a:gd name="T42" fmla="*/ 2147483647 w 140"/>
                <a:gd name="T43" fmla="*/ 0 h 210"/>
                <a:gd name="T44" fmla="*/ 2147483647 w 140"/>
                <a:gd name="T45" fmla="*/ 2147483647 h 210"/>
                <a:gd name="T46" fmla="*/ 2147483647 w 140"/>
                <a:gd name="T47" fmla="*/ 2147483647 h 210"/>
                <a:gd name="T48" fmla="*/ 2147483647 w 140"/>
                <a:gd name="T49" fmla="*/ 2147483647 h 210"/>
                <a:gd name="T50" fmla="*/ 2147483647 w 140"/>
                <a:gd name="T51" fmla="*/ 2147483647 h 210"/>
                <a:gd name="T52" fmla="*/ 2147483647 w 140"/>
                <a:gd name="T53" fmla="*/ 2147483647 h 210"/>
                <a:gd name="T54" fmla="*/ 2147483647 w 140"/>
                <a:gd name="T55" fmla="*/ 2147483647 h 210"/>
                <a:gd name="T56" fmla="*/ 2147483647 w 140"/>
                <a:gd name="T57" fmla="*/ 2147483647 h 210"/>
                <a:gd name="T58" fmla="*/ 2147483647 w 140"/>
                <a:gd name="T59" fmla="*/ 2147483647 h 210"/>
                <a:gd name="T60" fmla="*/ 2147483647 w 140"/>
                <a:gd name="T61" fmla="*/ 2147483647 h 210"/>
                <a:gd name="T62" fmla="*/ 2147483647 w 140"/>
                <a:gd name="T63" fmla="*/ 2147483647 h 210"/>
                <a:gd name="T64" fmla="*/ 2147483647 w 140"/>
                <a:gd name="T65" fmla="*/ 2147483647 h 210"/>
                <a:gd name="T66" fmla="*/ 2147483647 w 140"/>
                <a:gd name="T67" fmla="*/ 2147483647 h 210"/>
                <a:gd name="T68" fmla="*/ 2147483647 w 140"/>
                <a:gd name="T69" fmla="*/ 2147483647 h 210"/>
                <a:gd name="T70" fmla="*/ 2147483647 w 140"/>
                <a:gd name="T71" fmla="*/ 2147483647 h 210"/>
                <a:gd name="T72" fmla="*/ 2147483647 w 140"/>
                <a:gd name="T73" fmla="*/ 2147483647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0"/>
                <a:gd name="T112" fmla="*/ 0 h 210"/>
                <a:gd name="T113" fmla="*/ 140 w 140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0" h="210">
                  <a:moveTo>
                    <a:pt x="136" y="160"/>
                  </a:moveTo>
                  <a:lnTo>
                    <a:pt x="136" y="176"/>
                  </a:lnTo>
                  <a:lnTo>
                    <a:pt x="136" y="192"/>
                  </a:lnTo>
                  <a:lnTo>
                    <a:pt x="138" y="204"/>
                  </a:lnTo>
                  <a:lnTo>
                    <a:pt x="140" y="206"/>
                  </a:lnTo>
                  <a:lnTo>
                    <a:pt x="118" y="206"/>
                  </a:lnTo>
                  <a:lnTo>
                    <a:pt x="104" y="206"/>
                  </a:lnTo>
                  <a:lnTo>
                    <a:pt x="104" y="204"/>
                  </a:lnTo>
                  <a:lnTo>
                    <a:pt x="104" y="202"/>
                  </a:lnTo>
                  <a:lnTo>
                    <a:pt x="104" y="190"/>
                  </a:lnTo>
                  <a:lnTo>
                    <a:pt x="102" y="186"/>
                  </a:lnTo>
                  <a:lnTo>
                    <a:pt x="104" y="186"/>
                  </a:lnTo>
                  <a:lnTo>
                    <a:pt x="100" y="190"/>
                  </a:lnTo>
                  <a:lnTo>
                    <a:pt x="96" y="196"/>
                  </a:lnTo>
                  <a:lnTo>
                    <a:pt x="90" y="202"/>
                  </a:lnTo>
                  <a:lnTo>
                    <a:pt x="82" y="206"/>
                  </a:lnTo>
                  <a:lnTo>
                    <a:pt x="74" y="208"/>
                  </a:lnTo>
                  <a:lnTo>
                    <a:pt x="66" y="210"/>
                  </a:lnTo>
                  <a:lnTo>
                    <a:pt x="62" y="210"/>
                  </a:lnTo>
                  <a:lnTo>
                    <a:pt x="52" y="208"/>
                  </a:lnTo>
                  <a:lnTo>
                    <a:pt x="36" y="204"/>
                  </a:lnTo>
                  <a:lnTo>
                    <a:pt x="24" y="194"/>
                  </a:lnTo>
                  <a:lnTo>
                    <a:pt x="12" y="182"/>
                  </a:lnTo>
                  <a:lnTo>
                    <a:pt x="4" y="16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18"/>
                  </a:lnTo>
                  <a:lnTo>
                    <a:pt x="6" y="100"/>
                  </a:lnTo>
                  <a:lnTo>
                    <a:pt x="14" y="86"/>
                  </a:lnTo>
                  <a:lnTo>
                    <a:pt x="24" y="72"/>
                  </a:lnTo>
                  <a:lnTo>
                    <a:pt x="36" y="64"/>
                  </a:lnTo>
                  <a:lnTo>
                    <a:pt x="44" y="60"/>
                  </a:lnTo>
                  <a:lnTo>
                    <a:pt x="52" y="58"/>
                  </a:lnTo>
                  <a:lnTo>
                    <a:pt x="60" y="58"/>
                  </a:lnTo>
                  <a:lnTo>
                    <a:pt x="68" y="58"/>
                  </a:lnTo>
                  <a:lnTo>
                    <a:pt x="76" y="60"/>
                  </a:lnTo>
                  <a:lnTo>
                    <a:pt x="86" y="64"/>
                  </a:lnTo>
                  <a:lnTo>
                    <a:pt x="96" y="74"/>
                  </a:lnTo>
                  <a:lnTo>
                    <a:pt x="100" y="76"/>
                  </a:lnTo>
                  <a:lnTo>
                    <a:pt x="100" y="30"/>
                  </a:lnTo>
                  <a:lnTo>
                    <a:pt x="98" y="2"/>
                  </a:lnTo>
                  <a:lnTo>
                    <a:pt x="100" y="0"/>
                  </a:lnTo>
                  <a:lnTo>
                    <a:pt x="122" y="0"/>
                  </a:lnTo>
                  <a:lnTo>
                    <a:pt x="136" y="2"/>
                  </a:lnTo>
                  <a:lnTo>
                    <a:pt x="136" y="0"/>
                  </a:lnTo>
                  <a:lnTo>
                    <a:pt x="136" y="100"/>
                  </a:lnTo>
                  <a:lnTo>
                    <a:pt x="136" y="158"/>
                  </a:lnTo>
                  <a:lnTo>
                    <a:pt x="136" y="160"/>
                  </a:lnTo>
                  <a:close/>
                  <a:moveTo>
                    <a:pt x="38" y="134"/>
                  </a:moveTo>
                  <a:lnTo>
                    <a:pt x="38" y="142"/>
                  </a:lnTo>
                  <a:lnTo>
                    <a:pt x="40" y="154"/>
                  </a:lnTo>
                  <a:lnTo>
                    <a:pt x="46" y="166"/>
                  </a:lnTo>
                  <a:lnTo>
                    <a:pt x="54" y="174"/>
                  </a:lnTo>
                  <a:lnTo>
                    <a:pt x="64" y="178"/>
                  </a:lnTo>
                  <a:lnTo>
                    <a:pt x="74" y="178"/>
                  </a:lnTo>
                  <a:lnTo>
                    <a:pt x="82" y="174"/>
                  </a:lnTo>
                  <a:lnTo>
                    <a:pt x="90" y="166"/>
                  </a:lnTo>
                  <a:lnTo>
                    <a:pt x="96" y="154"/>
                  </a:lnTo>
                  <a:lnTo>
                    <a:pt x="100" y="140"/>
                  </a:lnTo>
                  <a:lnTo>
                    <a:pt x="100" y="134"/>
                  </a:lnTo>
                  <a:lnTo>
                    <a:pt x="100" y="126"/>
                  </a:lnTo>
                  <a:lnTo>
                    <a:pt x="96" y="112"/>
                  </a:lnTo>
                  <a:lnTo>
                    <a:pt x="92" y="100"/>
                  </a:lnTo>
                  <a:lnTo>
                    <a:pt x="82" y="92"/>
                  </a:lnTo>
                  <a:lnTo>
                    <a:pt x="74" y="90"/>
                  </a:lnTo>
                  <a:lnTo>
                    <a:pt x="64" y="90"/>
                  </a:lnTo>
                  <a:lnTo>
                    <a:pt x="54" y="94"/>
                  </a:lnTo>
                  <a:lnTo>
                    <a:pt x="46" y="102"/>
                  </a:lnTo>
                  <a:lnTo>
                    <a:pt x="40" y="116"/>
                  </a:lnTo>
                  <a:lnTo>
                    <a:pt x="38" y="128"/>
                  </a:lnTo>
                  <a:lnTo>
                    <a:pt x="38" y="134"/>
                  </a:lnTo>
                  <a:close/>
                </a:path>
              </a:pathLst>
            </a:custGeom>
            <a:solidFill>
              <a:srgbClr val="0A0A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4" name="Freeform 290"/>
            <p:cNvSpPr>
              <a:spLocks/>
            </p:cNvSpPr>
            <p:nvPr/>
          </p:nvSpPr>
          <p:spPr bwMode="auto">
            <a:xfrm>
              <a:off x="15424150" y="27905075"/>
              <a:ext cx="222250" cy="333375"/>
            </a:xfrm>
            <a:custGeom>
              <a:avLst/>
              <a:gdLst>
                <a:gd name="T0" fmla="*/ 2147483647 w 140"/>
                <a:gd name="T1" fmla="*/ 2147483647 h 210"/>
                <a:gd name="T2" fmla="*/ 2147483647 w 140"/>
                <a:gd name="T3" fmla="*/ 2147483647 h 210"/>
                <a:gd name="T4" fmla="*/ 2147483647 w 140"/>
                <a:gd name="T5" fmla="*/ 2147483647 h 210"/>
                <a:gd name="T6" fmla="*/ 2147483647 w 140"/>
                <a:gd name="T7" fmla="*/ 2147483647 h 210"/>
                <a:gd name="T8" fmla="*/ 2147483647 w 140"/>
                <a:gd name="T9" fmla="*/ 2147483647 h 210"/>
                <a:gd name="T10" fmla="*/ 2147483647 w 140"/>
                <a:gd name="T11" fmla="*/ 2147483647 h 210"/>
                <a:gd name="T12" fmla="*/ 2147483647 w 140"/>
                <a:gd name="T13" fmla="*/ 2147483647 h 210"/>
                <a:gd name="T14" fmla="*/ 2147483647 w 140"/>
                <a:gd name="T15" fmla="*/ 2147483647 h 210"/>
                <a:gd name="T16" fmla="*/ 2147483647 w 140"/>
                <a:gd name="T17" fmla="*/ 2147483647 h 210"/>
                <a:gd name="T18" fmla="*/ 2147483647 w 140"/>
                <a:gd name="T19" fmla="*/ 2147483647 h 210"/>
                <a:gd name="T20" fmla="*/ 2147483647 w 140"/>
                <a:gd name="T21" fmla="*/ 2147483647 h 210"/>
                <a:gd name="T22" fmla="*/ 2147483647 w 140"/>
                <a:gd name="T23" fmla="*/ 2147483647 h 210"/>
                <a:gd name="T24" fmla="*/ 2147483647 w 140"/>
                <a:gd name="T25" fmla="*/ 2147483647 h 210"/>
                <a:gd name="T26" fmla="*/ 2147483647 w 140"/>
                <a:gd name="T27" fmla="*/ 2147483647 h 210"/>
                <a:gd name="T28" fmla="*/ 2147483647 w 140"/>
                <a:gd name="T29" fmla="*/ 2147483647 h 210"/>
                <a:gd name="T30" fmla="*/ 2147483647 w 140"/>
                <a:gd name="T31" fmla="*/ 2147483647 h 210"/>
                <a:gd name="T32" fmla="*/ 2147483647 w 140"/>
                <a:gd name="T33" fmla="*/ 2147483647 h 210"/>
                <a:gd name="T34" fmla="*/ 2147483647 w 140"/>
                <a:gd name="T35" fmla="*/ 2147483647 h 210"/>
                <a:gd name="T36" fmla="*/ 2147483647 w 140"/>
                <a:gd name="T37" fmla="*/ 2147483647 h 210"/>
                <a:gd name="T38" fmla="*/ 2147483647 w 140"/>
                <a:gd name="T39" fmla="*/ 2147483647 h 210"/>
                <a:gd name="T40" fmla="*/ 2147483647 w 140"/>
                <a:gd name="T41" fmla="*/ 2147483647 h 210"/>
                <a:gd name="T42" fmla="*/ 2147483647 w 140"/>
                <a:gd name="T43" fmla="*/ 2147483647 h 210"/>
                <a:gd name="T44" fmla="*/ 2147483647 w 140"/>
                <a:gd name="T45" fmla="*/ 2147483647 h 210"/>
                <a:gd name="T46" fmla="*/ 2147483647 w 140"/>
                <a:gd name="T47" fmla="*/ 2147483647 h 210"/>
                <a:gd name="T48" fmla="*/ 2147483647 w 140"/>
                <a:gd name="T49" fmla="*/ 2147483647 h 210"/>
                <a:gd name="T50" fmla="*/ 0 w 140"/>
                <a:gd name="T51" fmla="*/ 2147483647 h 210"/>
                <a:gd name="T52" fmla="*/ 0 w 140"/>
                <a:gd name="T53" fmla="*/ 2147483647 h 210"/>
                <a:gd name="T54" fmla="*/ 0 w 140"/>
                <a:gd name="T55" fmla="*/ 2147483647 h 210"/>
                <a:gd name="T56" fmla="*/ 2147483647 w 140"/>
                <a:gd name="T57" fmla="*/ 2147483647 h 210"/>
                <a:gd name="T58" fmla="*/ 2147483647 w 140"/>
                <a:gd name="T59" fmla="*/ 2147483647 h 210"/>
                <a:gd name="T60" fmla="*/ 2147483647 w 140"/>
                <a:gd name="T61" fmla="*/ 2147483647 h 210"/>
                <a:gd name="T62" fmla="*/ 2147483647 w 140"/>
                <a:gd name="T63" fmla="*/ 2147483647 h 210"/>
                <a:gd name="T64" fmla="*/ 2147483647 w 140"/>
                <a:gd name="T65" fmla="*/ 2147483647 h 210"/>
                <a:gd name="T66" fmla="*/ 2147483647 w 140"/>
                <a:gd name="T67" fmla="*/ 2147483647 h 210"/>
                <a:gd name="T68" fmla="*/ 2147483647 w 140"/>
                <a:gd name="T69" fmla="*/ 2147483647 h 210"/>
                <a:gd name="T70" fmla="*/ 2147483647 w 140"/>
                <a:gd name="T71" fmla="*/ 2147483647 h 210"/>
                <a:gd name="T72" fmla="*/ 2147483647 w 140"/>
                <a:gd name="T73" fmla="*/ 2147483647 h 210"/>
                <a:gd name="T74" fmla="*/ 2147483647 w 140"/>
                <a:gd name="T75" fmla="*/ 2147483647 h 210"/>
                <a:gd name="T76" fmla="*/ 2147483647 w 140"/>
                <a:gd name="T77" fmla="*/ 2147483647 h 210"/>
                <a:gd name="T78" fmla="*/ 2147483647 w 140"/>
                <a:gd name="T79" fmla="*/ 2147483647 h 210"/>
                <a:gd name="T80" fmla="*/ 2147483647 w 140"/>
                <a:gd name="T81" fmla="*/ 2147483647 h 210"/>
                <a:gd name="T82" fmla="*/ 2147483647 w 140"/>
                <a:gd name="T83" fmla="*/ 2147483647 h 210"/>
                <a:gd name="T84" fmla="*/ 2147483647 w 140"/>
                <a:gd name="T85" fmla="*/ 2147483647 h 210"/>
                <a:gd name="T86" fmla="*/ 2147483647 w 140"/>
                <a:gd name="T87" fmla="*/ 0 h 210"/>
                <a:gd name="T88" fmla="*/ 2147483647 w 140"/>
                <a:gd name="T89" fmla="*/ 0 h 210"/>
                <a:gd name="T90" fmla="*/ 2147483647 w 140"/>
                <a:gd name="T91" fmla="*/ 2147483647 h 210"/>
                <a:gd name="T92" fmla="*/ 2147483647 w 140"/>
                <a:gd name="T93" fmla="*/ 0 h 210"/>
                <a:gd name="T94" fmla="*/ 2147483647 w 140"/>
                <a:gd name="T95" fmla="*/ 2147483647 h 210"/>
                <a:gd name="T96" fmla="*/ 2147483647 w 140"/>
                <a:gd name="T97" fmla="*/ 2147483647 h 210"/>
                <a:gd name="T98" fmla="*/ 2147483647 w 140"/>
                <a:gd name="T99" fmla="*/ 2147483647 h 2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0"/>
                <a:gd name="T151" fmla="*/ 0 h 210"/>
                <a:gd name="T152" fmla="*/ 140 w 140"/>
                <a:gd name="T153" fmla="*/ 210 h 2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0" h="210">
                  <a:moveTo>
                    <a:pt x="136" y="160"/>
                  </a:moveTo>
                  <a:lnTo>
                    <a:pt x="136" y="176"/>
                  </a:lnTo>
                  <a:lnTo>
                    <a:pt x="136" y="192"/>
                  </a:lnTo>
                  <a:lnTo>
                    <a:pt x="138" y="204"/>
                  </a:lnTo>
                  <a:lnTo>
                    <a:pt x="140" y="206"/>
                  </a:lnTo>
                  <a:lnTo>
                    <a:pt x="118" y="206"/>
                  </a:lnTo>
                  <a:lnTo>
                    <a:pt x="104" y="206"/>
                  </a:lnTo>
                  <a:lnTo>
                    <a:pt x="104" y="204"/>
                  </a:lnTo>
                  <a:lnTo>
                    <a:pt x="104" y="202"/>
                  </a:lnTo>
                  <a:lnTo>
                    <a:pt x="104" y="190"/>
                  </a:lnTo>
                  <a:lnTo>
                    <a:pt x="102" y="186"/>
                  </a:lnTo>
                  <a:lnTo>
                    <a:pt x="104" y="186"/>
                  </a:lnTo>
                  <a:lnTo>
                    <a:pt x="100" y="190"/>
                  </a:lnTo>
                  <a:lnTo>
                    <a:pt x="96" y="196"/>
                  </a:lnTo>
                  <a:lnTo>
                    <a:pt x="90" y="202"/>
                  </a:lnTo>
                  <a:lnTo>
                    <a:pt x="82" y="206"/>
                  </a:lnTo>
                  <a:lnTo>
                    <a:pt x="74" y="208"/>
                  </a:lnTo>
                  <a:lnTo>
                    <a:pt x="66" y="210"/>
                  </a:lnTo>
                  <a:lnTo>
                    <a:pt x="62" y="210"/>
                  </a:lnTo>
                  <a:lnTo>
                    <a:pt x="52" y="208"/>
                  </a:lnTo>
                  <a:lnTo>
                    <a:pt x="36" y="204"/>
                  </a:lnTo>
                  <a:lnTo>
                    <a:pt x="24" y="194"/>
                  </a:lnTo>
                  <a:lnTo>
                    <a:pt x="12" y="182"/>
                  </a:lnTo>
                  <a:lnTo>
                    <a:pt x="4" y="16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18"/>
                  </a:lnTo>
                  <a:lnTo>
                    <a:pt x="6" y="100"/>
                  </a:lnTo>
                  <a:lnTo>
                    <a:pt x="14" y="86"/>
                  </a:lnTo>
                  <a:lnTo>
                    <a:pt x="24" y="72"/>
                  </a:lnTo>
                  <a:lnTo>
                    <a:pt x="36" y="64"/>
                  </a:lnTo>
                  <a:lnTo>
                    <a:pt x="44" y="60"/>
                  </a:lnTo>
                  <a:lnTo>
                    <a:pt x="52" y="58"/>
                  </a:lnTo>
                  <a:lnTo>
                    <a:pt x="60" y="58"/>
                  </a:lnTo>
                  <a:lnTo>
                    <a:pt x="68" y="58"/>
                  </a:lnTo>
                  <a:lnTo>
                    <a:pt x="76" y="60"/>
                  </a:lnTo>
                  <a:lnTo>
                    <a:pt x="86" y="64"/>
                  </a:lnTo>
                  <a:lnTo>
                    <a:pt x="96" y="74"/>
                  </a:lnTo>
                  <a:lnTo>
                    <a:pt x="100" y="76"/>
                  </a:lnTo>
                  <a:lnTo>
                    <a:pt x="100" y="30"/>
                  </a:lnTo>
                  <a:lnTo>
                    <a:pt x="98" y="2"/>
                  </a:lnTo>
                  <a:lnTo>
                    <a:pt x="100" y="0"/>
                  </a:lnTo>
                  <a:lnTo>
                    <a:pt x="122" y="0"/>
                  </a:lnTo>
                  <a:lnTo>
                    <a:pt x="136" y="2"/>
                  </a:lnTo>
                  <a:lnTo>
                    <a:pt x="136" y="0"/>
                  </a:lnTo>
                  <a:lnTo>
                    <a:pt x="136" y="100"/>
                  </a:lnTo>
                  <a:lnTo>
                    <a:pt x="136" y="158"/>
                  </a:lnTo>
                  <a:lnTo>
                    <a:pt x="136" y="16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5" name="Freeform 291"/>
            <p:cNvSpPr>
              <a:spLocks/>
            </p:cNvSpPr>
            <p:nvPr/>
          </p:nvSpPr>
          <p:spPr bwMode="auto">
            <a:xfrm>
              <a:off x="15484475" y="28047950"/>
              <a:ext cx="98425" cy="139700"/>
            </a:xfrm>
            <a:custGeom>
              <a:avLst/>
              <a:gdLst>
                <a:gd name="T0" fmla="*/ 0 w 62"/>
                <a:gd name="T1" fmla="*/ 2147483647 h 88"/>
                <a:gd name="T2" fmla="*/ 0 w 62"/>
                <a:gd name="T3" fmla="*/ 2147483647 h 88"/>
                <a:gd name="T4" fmla="*/ 2147483647 w 62"/>
                <a:gd name="T5" fmla="*/ 2147483647 h 88"/>
                <a:gd name="T6" fmla="*/ 2147483647 w 62"/>
                <a:gd name="T7" fmla="*/ 2147483647 h 88"/>
                <a:gd name="T8" fmla="*/ 2147483647 w 62"/>
                <a:gd name="T9" fmla="*/ 2147483647 h 88"/>
                <a:gd name="T10" fmla="*/ 2147483647 w 62"/>
                <a:gd name="T11" fmla="*/ 2147483647 h 88"/>
                <a:gd name="T12" fmla="*/ 2147483647 w 62"/>
                <a:gd name="T13" fmla="*/ 2147483647 h 88"/>
                <a:gd name="T14" fmla="*/ 2147483647 w 62"/>
                <a:gd name="T15" fmla="*/ 2147483647 h 88"/>
                <a:gd name="T16" fmla="*/ 2147483647 w 62"/>
                <a:gd name="T17" fmla="*/ 2147483647 h 88"/>
                <a:gd name="T18" fmla="*/ 2147483647 w 62"/>
                <a:gd name="T19" fmla="*/ 2147483647 h 88"/>
                <a:gd name="T20" fmla="*/ 2147483647 w 62"/>
                <a:gd name="T21" fmla="*/ 2147483647 h 88"/>
                <a:gd name="T22" fmla="*/ 2147483647 w 62"/>
                <a:gd name="T23" fmla="*/ 2147483647 h 88"/>
                <a:gd name="T24" fmla="*/ 2147483647 w 62"/>
                <a:gd name="T25" fmla="*/ 2147483647 h 88"/>
                <a:gd name="T26" fmla="*/ 2147483647 w 62"/>
                <a:gd name="T27" fmla="*/ 2147483647 h 88"/>
                <a:gd name="T28" fmla="*/ 2147483647 w 62"/>
                <a:gd name="T29" fmla="*/ 2147483647 h 88"/>
                <a:gd name="T30" fmla="*/ 2147483647 w 62"/>
                <a:gd name="T31" fmla="*/ 2147483647 h 88"/>
                <a:gd name="T32" fmla="*/ 2147483647 w 62"/>
                <a:gd name="T33" fmla="*/ 2147483647 h 88"/>
                <a:gd name="T34" fmla="*/ 2147483647 w 62"/>
                <a:gd name="T35" fmla="*/ 2147483647 h 88"/>
                <a:gd name="T36" fmla="*/ 2147483647 w 62"/>
                <a:gd name="T37" fmla="*/ 0 h 88"/>
                <a:gd name="T38" fmla="*/ 2147483647 w 62"/>
                <a:gd name="T39" fmla="*/ 0 h 88"/>
                <a:gd name="T40" fmla="*/ 2147483647 w 62"/>
                <a:gd name="T41" fmla="*/ 2147483647 h 88"/>
                <a:gd name="T42" fmla="*/ 2147483647 w 62"/>
                <a:gd name="T43" fmla="*/ 2147483647 h 88"/>
                <a:gd name="T44" fmla="*/ 2147483647 w 62"/>
                <a:gd name="T45" fmla="*/ 2147483647 h 88"/>
                <a:gd name="T46" fmla="*/ 0 w 62"/>
                <a:gd name="T47" fmla="*/ 2147483647 h 88"/>
                <a:gd name="T48" fmla="*/ 0 w 62"/>
                <a:gd name="T49" fmla="*/ 2147483647 h 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88"/>
                <a:gd name="T77" fmla="*/ 62 w 62"/>
                <a:gd name="T78" fmla="*/ 88 h 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88">
                  <a:moveTo>
                    <a:pt x="0" y="44"/>
                  </a:moveTo>
                  <a:lnTo>
                    <a:pt x="0" y="52"/>
                  </a:lnTo>
                  <a:lnTo>
                    <a:pt x="2" y="64"/>
                  </a:lnTo>
                  <a:lnTo>
                    <a:pt x="8" y="76"/>
                  </a:lnTo>
                  <a:lnTo>
                    <a:pt x="16" y="84"/>
                  </a:lnTo>
                  <a:lnTo>
                    <a:pt x="26" y="88"/>
                  </a:lnTo>
                  <a:lnTo>
                    <a:pt x="36" y="88"/>
                  </a:lnTo>
                  <a:lnTo>
                    <a:pt x="44" y="84"/>
                  </a:lnTo>
                  <a:lnTo>
                    <a:pt x="52" y="76"/>
                  </a:lnTo>
                  <a:lnTo>
                    <a:pt x="58" y="64"/>
                  </a:lnTo>
                  <a:lnTo>
                    <a:pt x="62" y="50"/>
                  </a:lnTo>
                  <a:lnTo>
                    <a:pt x="62" y="44"/>
                  </a:lnTo>
                  <a:lnTo>
                    <a:pt x="62" y="36"/>
                  </a:lnTo>
                  <a:lnTo>
                    <a:pt x="58" y="22"/>
                  </a:lnTo>
                  <a:lnTo>
                    <a:pt x="54" y="10"/>
                  </a:lnTo>
                  <a:lnTo>
                    <a:pt x="44" y="2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6" y="4"/>
                  </a:lnTo>
                  <a:lnTo>
                    <a:pt x="8" y="12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0" y="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6" name="Freeform 292"/>
            <p:cNvSpPr>
              <a:spLocks noEditPoints="1"/>
            </p:cNvSpPr>
            <p:nvPr/>
          </p:nvSpPr>
          <p:spPr bwMode="auto">
            <a:xfrm>
              <a:off x="15690850" y="27993975"/>
              <a:ext cx="215900" cy="244475"/>
            </a:xfrm>
            <a:custGeom>
              <a:avLst/>
              <a:gdLst>
                <a:gd name="T0" fmla="*/ 2147483647 w 136"/>
                <a:gd name="T1" fmla="*/ 2147483647 h 154"/>
                <a:gd name="T2" fmla="*/ 2147483647 w 136"/>
                <a:gd name="T3" fmla="*/ 2147483647 h 154"/>
                <a:gd name="T4" fmla="*/ 2147483647 w 136"/>
                <a:gd name="T5" fmla="*/ 2147483647 h 154"/>
                <a:gd name="T6" fmla="*/ 2147483647 w 136"/>
                <a:gd name="T7" fmla="*/ 2147483647 h 154"/>
                <a:gd name="T8" fmla="*/ 2147483647 w 136"/>
                <a:gd name="T9" fmla="*/ 2147483647 h 154"/>
                <a:gd name="T10" fmla="*/ 2147483647 w 136"/>
                <a:gd name="T11" fmla="*/ 2147483647 h 154"/>
                <a:gd name="T12" fmla="*/ 2147483647 w 136"/>
                <a:gd name="T13" fmla="*/ 2147483647 h 154"/>
                <a:gd name="T14" fmla="*/ 2147483647 w 136"/>
                <a:gd name="T15" fmla="*/ 2147483647 h 154"/>
                <a:gd name="T16" fmla="*/ 2147483647 w 136"/>
                <a:gd name="T17" fmla="*/ 2147483647 h 154"/>
                <a:gd name="T18" fmla="*/ 2147483647 w 136"/>
                <a:gd name="T19" fmla="*/ 2147483647 h 154"/>
                <a:gd name="T20" fmla="*/ 2147483647 w 136"/>
                <a:gd name="T21" fmla="*/ 2147483647 h 154"/>
                <a:gd name="T22" fmla="*/ 2147483647 w 136"/>
                <a:gd name="T23" fmla="*/ 2147483647 h 154"/>
                <a:gd name="T24" fmla="*/ 2147483647 w 136"/>
                <a:gd name="T25" fmla="*/ 2147483647 h 154"/>
                <a:gd name="T26" fmla="*/ 2147483647 w 136"/>
                <a:gd name="T27" fmla="*/ 2147483647 h 154"/>
                <a:gd name="T28" fmla="*/ 0 w 136"/>
                <a:gd name="T29" fmla="*/ 2147483647 h 154"/>
                <a:gd name="T30" fmla="*/ 2147483647 w 136"/>
                <a:gd name="T31" fmla="*/ 2147483647 h 154"/>
                <a:gd name="T32" fmla="*/ 2147483647 w 136"/>
                <a:gd name="T33" fmla="*/ 2147483647 h 154"/>
                <a:gd name="T34" fmla="*/ 2147483647 w 136"/>
                <a:gd name="T35" fmla="*/ 2147483647 h 154"/>
                <a:gd name="T36" fmla="*/ 2147483647 w 136"/>
                <a:gd name="T37" fmla="*/ 2147483647 h 154"/>
                <a:gd name="T38" fmla="*/ 2147483647 w 136"/>
                <a:gd name="T39" fmla="*/ 0 h 154"/>
                <a:gd name="T40" fmla="*/ 2147483647 w 136"/>
                <a:gd name="T41" fmla="*/ 2147483647 h 154"/>
                <a:gd name="T42" fmla="*/ 2147483647 w 136"/>
                <a:gd name="T43" fmla="*/ 2147483647 h 154"/>
                <a:gd name="T44" fmla="*/ 2147483647 w 136"/>
                <a:gd name="T45" fmla="*/ 2147483647 h 154"/>
                <a:gd name="T46" fmla="*/ 2147483647 w 136"/>
                <a:gd name="T47" fmla="*/ 2147483647 h 154"/>
                <a:gd name="T48" fmla="*/ 2147483647 w 136"/>
                <a:gd name="T49" fmla="*/ 2147483647 h 154"/>
                <a:gd name="T50" fmla="*/ 2147483647 w 136"/>
                <a:gd name="T51" fmla="*/ 2147483647 h 154"/>
                <a:gd name="T52" fmla="*/ 2147483647 w 136"/>
                <a:gd name="T53" fmla="*/ 2147483647 h 154"/>
                <a:gd name="T54" fmla="*/ 2147483647 w 136"/>
                <a:gd name="T55" fmla="*/ 2147483647 h 154"/>
                <a:gd name="T56" fmla="*/ 2147483647 w 136"/>
                <a:gd name="T57" fmla="*/ 2147483647 h 154"/>
                <a:gd name="T58" fmla="*/ 2147483647 w 136"/>
                <a:gd name="T59" fmla="*/ 2147483647 h 154"/>
                <a:gd name="T60" fmla="*/ 2147483647 w 136"/>
                <a:gd name="T61" fmla="*/ 2147483647 h 154"/>
                <a:gd name="T62" fmla="*/ 2147483647 w 136"/>
                <a:gd name="T63" fmla="*/ 2147483647 h 154"/>
                <a:gd name="T64" fmla="*/ 2147483647 w 136"/>
                <a:gd name="T65" fmla="*/ 2147483647 h 154"/>
                <a:gd name="T66" fmla="*/ 2147483647 w 136"/>
                <a:gd name="T67" fmla="*/ 2147483647 h 154"/>
                <a:gd name="T68" fmla="*/ 2147483647 w 136"/>
                <a:gd name="T69" fmla="*/ 2147483647 h 154"/>
                <a:gd name="T70" fmla="*/ 2147483647 w 136"/>
                <a:gd name="T71" fmla="*/ 2147483647 h 154"/>
                <a:gd name="T72" fmla="*/ 2147483647 w 136"/>
                <a:gd name="T73" fmla="*/ 2147483647 h 15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"/>
                <a:gd name="T112" fmla="*/ 0 h 154"/>
                <a:gd name="T113" fmla="*/ 136 w 136"/>
                <a:gd name="T114" fmla="*/ 154 h 15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" h="154">
                  <a:moveTo>
                    <a:pt x="38" y="86"/>
                  </a:moveTo>
                  <a:lnTo>
                    <a:pt x="38" y="92"/>
                  </a:lnTo>
                  <a:lnTo>
                    <a:pt x="40" y="102"/>
                  </a:lnTo>
                  <a:lnTo>
                    <a:pt x="44" y="110"/>
                  </a:lnTo>
                  <a:lnTo>
                    <a:pt x="50" y="118"/>
                  </a:lnTo>
                  <a:lnTo>
                    <a:pt x="58" y="122"/>
                  </a:lnTo>
                  <a:lnTo>
                    <a:pt x="66" y="124"/>
                  </a:lnTo>
                  <a:lnTo>
                    <a:pt x="76" y="124"/>
                  </a:lnTo>
                  <a:lnTo>
                    <a:pt x="82" y="122"/>
                  </a:lnTo>
                  <a:lnTo>
                    <a:pt x="92" y="118"/>
                  </a:lnTo>
                  <a:lnTo>
                    <a:pt x="98" y="110"/>
                  </a:lnTo>
                  <a:lnTo>
                    <a:pt x="100" y="108"/>
                  </a:lnTo>
                  <a:lnTo>
                    <a:pt x="106" y="108"/>
                  </a:lnTo>
                  <a:lnTo>
                    <a:pt x="122" y="108"/>
                  </a:lnTo>
                  <a:lnTo>
                    <a:pt x="134" y="110"/>
                  </a:lnTo>
                  <a:lnTo>
                    <a:pt x="132" y="116"/>
                  </a:lnTo>
                  <a:lnTo>
                    <a:pt x="126" y="128"/>
                  </a:lnTo>
                  <a:lnTo>
                    <a:pt x="118" y="138"/>
                  </a:lnTo>
                  <a:lnTo>
                    <a:pt x="108" y="146"/>
                  </a:lnTo>
                  <a:lnTo>
                    <a:pt x="94" y="152"/>
                  </a:lnTo>
                  <a:lnTo>
                    <a:pt x="80" y="154"/>
                  </a:lnTo>
                  <a:lnTo>
                    <a:pt x="72" y="154"/>
                  </a:lnTo>
                  <a:lnTo>
                    <a:pt x="60" y="154"/>
                  </a:lnTo>
                  <a:lnTo>
                    <a:pt x="42" y="150"/>
                  </a:lnTo>
                  <a:lnTo>
                    <a:pt x="26" y="140"/>
                  </a:lnTo>
                  <a:lnTo>
                    <a:pt x="14" y="126"/>
                  </a:lnTo>
                  <a:lnTo>
                    <a:pt x="6" y="110"/>
                  </a:lnTo>
                  <a:lnTo>
                    <a:pt x="0" y="90"/>
                  </a:lnTo>
                  <a:lnTo>
                    <a:pt x="0" y="80"/>
                  </a:lnTo>
                  <a:lnTo>
                    <a:pt x="0" y="68"/>
                  </a:lnTo>
                  <a:lnTo>
                    <a:pt x="6" y="48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2" y="12"/>
                  </a:lnTo>
                  <a:lnTo>
                    <a:pt x="42" y="6"/>
                  </a:lnTo>
                  <a:lnTo>
                    <a:pt x="52" y="2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4" y="6"/>
                  </a:lnTo>
                  <a:lnTo>
                    <a:pt x="104" y="10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6" y="32"/>
                  </a:lnTo>
                  <a:lnTo>
                    <a:pt x="132" y="44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6" y="80"/>
                  </a:lnTo>
                  <a:lnTo>
                    <a:pt x="136" y="84"/>
                  </a:lnTo>
                  <a:lnTo>
                    <a:pt x="136" y="86"/>
                  </a:lnTo>
                  <a:lnTo>
                    <a:pt x="74" y="86"/>
                  </a:lnTo>
                  <a:lnTo>
                    <a:pt x="38" y="86"/>
                  </a:lnTo>
                  <a:close/>
                  <a:moveTo>
                    <a:pt x="98" y="60"/>
                  </a:moveTo>
                  <a:lnTo>
                    <a:pt x="98" y="54"/>
                  </a:lnTo>
                  <a:lnTo>
                    <a:pt x="96" y="46"/>
                  </a:lnTo>
                  <a:lnTo>
                    <a:pt x="92" y="40"/>
                  </a:lnTo>
                  <a:lnTo>
                    <a:pt x="86" y="34"/>
                  </a:lnTo>
                  <a:lnTo>
                    <a:pt x="80" y="32"/>
                  </a:lnTo>
                  <a:lnTo>
                    <a:pt x="74" y="30"/>
                  </a:lnTo>
                  <a:lnTo>
                    <a:pt x="70" y="30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2" y="34"/>
                  </a:lnTo>
                  <a:lnTo>
                    <a:pt x="48" y="40"/>
                  </a:lnTo>
                  <a:lnTo>
                    <a:pt x="42" y="46"/>
                  </a:lnTo>
                  <a:lnTo>
                    <a:pt x="40" y="54"/>
                  </a:lnTo>
                  <a:lnTo>
                    <a:pt x="38" y="60"/>
                  </a:lnTo>
                  <a:lnTo>
                    <a:pt x="98" y="60"/>
                  </a:lnTo>
                  <a:close/>
                </a:path>
              </a:pathLst>
            </a:custGeom>
            <a:solidFill>
              <a:srgbClr val="0A0A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7" name="Freeform 293"/>
            <p:cNvSpPr>
              <a:spLocks/>
            </p:cNvSpPr>
            <p:nvPr/>
          </p:nvSpPr>
          <p:spPr bwMode="auto">
            <a:xfrm>
              <a:off x="15690850" y="27993975"/>
              <a:ext cx="215900" cy="244475"/>
            </a:xfrm>
            <a:custGeom>
              <a:avLst/>
              <a:gdLst>
                <a:gd name="T0" fmla="*/ 2147483647 w 136"/>
                <a:gd name="T1" fmla="*/ 2147483647 h 154"/>
                <a:gd name="T2" fmla="*/ 2147483647 w 136"/>
                <a:gd name="T3" fmla="*/ 2147483647 h 154"/>
                <a:gd name="T4" fmla="*/ 2147483647 w 136"/>
                <a:gd name="T5" fmla="*/ 2147483647 h 154"/>
                <a:gd name="T6" fmla="*/ 2147483647 w 136"/>
                <a:gd name="T7" fmla="*/ 2147483647 h 154"/>
                <a:gd name="T8" fmla="*/ 2147483647 w 136"/>
                <a:gd name="T9" fmla="*/ 2147483647 h 154"/>
                <a:gd name="T10" fmla="*/ 2147483647 w 136"/>
                <a:gd name="T11" fmla="*/ 2147483647 h 154"/>
                <a:gd name="T12" fmla="*/ 2147483647 w 136"/>
                <a:gd name="T13" fmla="*/ 2147483647 h 154"/>
                <a:gd name="T14" fmla="*/ 2147483647 w 136"/>
                <a:gd name="T15" fmla="*/ 2147483647 h 154"/>
                <a:gd name="T16" fmla="*/ 2147483647 w 136"/>
                <a:gd name="T17" fmla="*/ 2147483647 h 154"/>
                <a:gd name="T18" fmla="*/ 2147483647 w 136"/>
                <a:gd name="T19" fmla="*/ 2147483647 h 154"/>
                <a:gd name="T20" fmla="*/ 2147483647 w 136"/>
                <a:gd name="T21" fmla="*/ 2147483647 h 154"/>
                <a:gd name="T22" fmla="*/ 2147483647 w 136"/>
                <a:gd name="T23" fmla="*/ 2147483647 h 154"/>
                <a:gd name="T24" fmla="*/ 2147483647 w 136"/>
                <a:gd name="T25" fmla="*/ 2147483647 h 154"/>
                <a:gd name="T26" fmla="*/ 2147483647 w 136"/>
                <a:gd name="T27" fmla="*/ 2147483647 h 154"/>
                <a:gd name="T28" fmla="*/ 2147483647 w 136"/>
                <a:gd name="T29" fmla="*/ 2147483647 h 154"/>
                <a:gd name="T30" fmla="*/ 2147483647 w 136"/>
                <a:gd name="T31" fmla="*/ 2147483647 h 154"/>
                <a:gd name="T32" fmla="*/ 2147483647 w 136"/>
                <a:gd name="T33" fmla="*/ 2147483647 h 154"/>
                <a:gd name="T34" fmla="*/ 2147483647 w 136"/>
                <a:gd name="T35" fmla="*/ 2147483647 h 154"/>
                <a:gd name="T36" fmla="*/ 2147483647 w 136"/>
                <a:gd name="T37" fmla="*/ 2147483647 h 154"/>
                <a:gd name="T38" fmla="*/ 2147483647 w 136"/>
                <a:gd name="T39" fmla="*/ 2147483647 h 154"/>
                <a:gd name="T40" fmla="*/ 2147483647 w 136"/>
                <a:gd name="T41" fmla="*/ 2147483647 h 154"/>
                <a:gd name="T42" fmla="*/ 2147483647 w 136"/>
                <a:gd name="T43" fmla="*/ 2147483647 h 154"/>
                <a:gd name="T44" fmla="*/ 2147483647 w 136"/>
                <a:gd name="T45" fmla="*/ 2147483647 h 154"/>
                <a:gd name="T46" fmla="*/ 2147483647 w 136"/>
                <a:gd name="T47" fmla="*/ 2147483647 h 154"/>
                <a:gd name="T48" fmla="*/ 2147483647 w 136"/>
                <a:gd name="T49" fmla="*/ 2147483647 h 154"/>
                <a:gd name="T50" fmla="*/ 2147483647 w 136"/>
                <a:gd name="T51" fmla="*/ 2147483647 h 154"/>
                <a:gd name="T52" fmla="*/ 2147483647 w 136"/>
                <a:gd name="T53" fmla="*/ 2147483647 h 154"/>
                <a:gd name="T54" fmla="*/ 2147483647 w 136"/>
                <a:gd name="T55" fmla="*/ 2147483647 h 154"/>
                <a:gd name="T56" fmla="*/ 0 w 136"/>
                <a:gd name="T57" fmla="*/ 2147483647 h 154"/>
                <a:gd name="T58" fmla="*/ 0 w 136"/>
                <a:gd name="T59" fmla="*/ 2147483647 h 154"/>
                <a:gd name="T60" fmla="*/ 0 w 136"/>
                <a:gd name="T61" fmla="*/ 2147483647 h 154"/>
                <a:gd name="T62" fmla="*/ 2147483647 w 136"/>
                <a:gd name="T63" fmla="*/ 2147483647 h 154"/>
                <a:gd name="T64" fmla="*/ 2147483647 w 136"/>
                <a:gd name="T65" fmla="*/ 2147483647 h 154"/>
                <a:gd name="T66" fmla="*/ 2147483647 w 136"/>
                <a:gd name="T67" fmla="*/ 2147483647 h 154"/>
                <a:gd name="T68" fmla="*/ 2147483647 w 136"/>
                <a:gd name="T69" fmla="*/ 2147483647 h 154"/>
                <a:gd name="T70" fmla="*/ 2147483647 w 136"/>
                <a:gd name="T71" fmla="*/ 2147483647 h 154"/>
                <a:gd name="T72" fmla="*/ 2147483647 w 136"/>
                <a:gd name="T73" fmla="*/ 2147483647 h 154"/>
                <a:gd name="T74" fmla="*/ 2147483647 w 136"/>
                <a:gd name="T75" fmla="*/ 2147483647 h 154"/>
                <a:gd name="T76" fmla="*/ 2147483647 w 136"/>
                <a:gd name="T77" fmla="*/ 2147483647 h 154"/>
                <a:gd name="T78" fmla="*/ 2147483647 w 136"/>
                <a:gd name="T79" fmla="*/ 0 h 154"/>
                <a:gd name="T80" fmla="*/ 2147483647 w 136"/>
                <a:gd name="T81" fmla="*/ 2147483647 h 154"/>
                <a:gd name="T82" fmla="*/ 2147483647 w 136"/>
                <a:gd name="T83" fmla="*/ 2147483647 h 154"/>
                <a:gd name="T84" fmla="*/ 2147483647 w 136"/>
                <a:gd name="T85" fmla="*/ 2147483647 h 154"/>
                <a:gd name="T86" fmla="*/ 2147483647 w 136"/>
                <a:gd name="T87" fmla="*/ 2147483647 h 154"/>
                <a:gd name="T88" fmla="*/ 2147483647 w 136"/>
                <a:gd name="T89" fmla="*/ 2147483647 h 154"/>
                <a:gd name="T90" fmla="*/ 2147483647 w 136"/>
                <a:gd name="T91" fmla="*/ 2147483647 h 154"/>
                <a:gd name="T92" fmla="*/ 2147483647 w 136"/>
                <a:gd name="T93" fmla="*/ 2147483647 h 154"/>
                <a:gd name="T94" fmla="*/ 2147483647 w 136"/>
                <a:gd name="T95" fmla="*/ 2147483647 h 154"/>
                <a:gd name="T96" fmla="*/ 2147483647 w 136"/>
                <a:gd name="T97" fmla="*/ 2147483647 h 154"/>
                <a:gd name="T98" fmla="*/ 2147483647 w 136"/>
                <a:gd name="T99" fmla="*/ 2147483647 h 154"/>
                <a:gd name="T100" fmla="*/ 2147483647 w 136"/>
                <a:gd name="T101" fmla="*/ 2147483647 h 154"/>
                <a:gd name="T102" fmla="*/ 2147483647 w 136"/>
                <a:gd name="T103" fmla="*/ 2147483647 h 154"/>
                <a:gd name="T104" fmla="*/ 2147483647 w 136"/>
                <a:gd name="T105" fmla="*/ 2147483647 h 154"/>
                <a:gd name="T106" fmla="*/ 2147483647 w 136"/>
                <a:gd name="T107" fmla="*/ 2147483647 h 154"/>
                <a:gd name="T108" fmla="*/ 2147483647 w 136"/>
                <a:gd name="T109" fmla="*/ 2147483647 h 154"/>
                <a:gd name="T110" fmla="*/ 2147483647 w 136"/>
                <a:gd name="T111" fmla="*/ 2147483647 h 15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6"/>
                <a:gd name="T169" fmla="*/ 0 h 154"/>
                <a:gd name="T170" fmla="*/ 136 w 136"/>
                <a:gd name="T171" fmla="*/ 154 h 15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6" h="154">
                  <a:moveTo>
                    <a:pt x="38" y="86"/>
                  </a:moveTo>
                  <a:lnTo>
                    <a:pt x="38" y="92"/>
                  </a:lnTo>
                  <a:lnTo>
                    <a:pt x="40" y="102"/>
                  </a:lnTo>
                  <a:lnTo>
                    <a:pt x="44" y="110"/>
                  </a:lnTo>
                  <a:lnTo>
                    <a:pt x="50" y="118"/>
                  </a:lnTo>
                  <a:lnTo>
                    <a:pt x="58" y="122"/>
                  </a:lnTo>
                  <a:lnTo>
                    <a:pt x="66" y="124"/>
                  </a:lnTo>
                  <a:lnTo>
                    <a:pt x="76" y="124"/>
                  </a:lnTo>
                  <a:lnTo>
                    <a:pt x="82" y="122"/>
                  </a:lnTo>
                  <a:lnTo>
                    <a:pt x="92" y="118"/>
                  </a:lnTo>
                  <a:lnTo>
                    <a:pt x="98" y="110"/>
                  </a:lnTo>
                  <a:lnTo>
                    <a:pt x="100" y="108"/>
                  </a:lnTo>
                  <a:lnTo>
                    <a:pt x="106" y="108"/>
                  </a:lnTo>
                  <a:lnTo>
                    <a:pt x="122" y="108"/>
                  </a:lnTo>
                  <a:lnTo>
                    <a:pt x="134" y="110"/>
                  </a:lnTo>
                  <a:lnTo>
                    <a:pt x="132" y="116"/>
                  </a:lnTo>
                  <a:lnTo>
                    <a:pt x="126" y="128"/>
                  </a:lnTo>
                  <a:lnTo>
                    <a:pt x="118" y="138"/>
                  </a:lnTo>
                  <a:lnTo>
                    <a:pt x="108" y="146"/>
                  </a:lnTo>
                  <a:lnTo>
                    <a:pt x="94" y="152"/>
                  </a:lnTo>
                  <a:lnTo>
                    <a:pt x="80" y="154"/>
                  </a:lnTo>
                  <a:lnTo>
                    <a:pt x="72" y="154"/>
                  </a:lnTo>
                  <a:lnTo>
                    <a:pt x="60" y="154"/>
                  </a:lnTo>
                  <a:lnTo>
                    <a:pt x="42" y="150"/>
                  </a:lnTo>
                  <a:lnTo>
                    <a:pt x="26" y="140"/>
                  </a:lnTo>
                  <a:lnTo>
                    <a:pt x="14" y="126"/>
                  </a:lnTo>
                  <a:lnTo>
                    <a:pt x="6" y="110"/>
                  </a:lnTo>
                  <a:lnTo>
                    <a:pt x="0" y="90"/>
                  </a:lnTo>
                  <a:lnTo>
                    <a:pt x="0" y="80"/>
                  </a:lnTo>
                  <a:lnTo>
                    <a:pt x="0" y="68"/>
                  </a:lnTo>
                  <a:lnTo>
                    <a:pt x="6" y="48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2" y="12"/>
                  </a:lnTo>
                  <a:lnTo>
                    <a:pt x="42" y="6"/>
                  </a:lnTo>
                  <a:lnTo>
                    <a:pt x="52" y="2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4" y="6"/>
                  </a:lnTo>
                  <a:lnTo>
                    <a:pt x="104" y="10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6" y="32"/>
                  </a:lnTo>
                  <a:lnTo>
                    <a:pt x="132" y="44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6" y="80"/>
                  </a:lnTo>
                  <a:lnTo>
                    <a:pt x="136" y="84"/>
                  </a:lnTo>
                  <a:lnTo>
                    <a:pt x="136" y="86"/>
                  </a:lnTo>
                  <a:lnTo>
                    <a:pt x="74" y="86"/>
                  </a:lnTo>
                  <a:lnTo>
                    <a:pt x="38" y="8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8" name="Freeform 294"/>
            <p:cNvSpPr>
              <a:spLocks/>
            </p:cNvSpPr>
            <p:nvPr/>
          </p:nvSpPr>
          <p:spPr bwMode="auto">
            <a:xfrm>
              <a:off x="15751175" y="28041600"/>
              <a:ext cx="95250" cy="47625"/>
            </a:xfrm>
            <a:custGeom>
              <a:avLst/>
              <a:gdLst>
                <a:gd name="T0" fmla="*/ 2147483647 w 60"/>
                <a:gd name="T1" fmla="*/ 2147483647 h 30"/>
                <a:gd name="T2" fmla="*/ 2147483647 w 60"/>
                <a:gd name="T3" fmla="*/ 2147483647 h 30"/>
                <a:gd name="T4" fmla="*/ 2147483647 w 60"/>
                <a:gd name="T5" fmla="*/ 2147483647 h 30"/>
                <a:gd name="T6" fmla="*/ 2147483647 w 60"/>
                <a:gd name="T7" fmla="*/ 2147483647 h 30"/>
                <a:gd name="T8" fmla="*/ 2147483647 w 60"/>
                <a:gd name="T9" fmla="*/ 2147483647 h 30"/>
                <a:gd name="T10" fmla="*/ 2147483647 w 60"/>
                <a:gd name="T11" fmla="*/ 2147483647 h 30"/>
                <a:gd name="T12" fmla="*/ 2147483647 w 60"/>
                <a:gd name="T13" fmla="*/ 0 h 30"/>
                <a:gd name="T14" fmla="*/ 2147483647 w 60"/>
                <a:gd name="T15" fmla="*/ 0 h 30"/>
                <a:gd name="T16" fmla="*/ 2147483647 w 60"/>
                <a:gd name="T17" fmla="*/ 0 h 30"/>
                <a:gd name="T18" fmla="*/ 2147483647 w 60"/>
                <a:gd name="T19" fmla="*/ 2147483647 h 30"/>
                <a:gd name="T20" fmla="*/ 2147483647 w 60"/>
                <a:gd name="T21" fmla="*/ 2147483647 h 30"/>
                <a:gd name="T22" fmla="*/ 2147483647 w 60"/>
                <a:gd name="T23" fmla="*/ 2147483647 h 30"/>
                <a:gd name="T24" fmla="*/ 2147483647 w 60"/>
                <a:gd name="T25" fmla="*/ 2147483647 h 30"/>
                <a:gd name="T26" fmla="*/ 2147483647 w 60"/>
                <a:gd name="T27" fmla="*/ 2147483647 h 30"/>
                <a:gd name="T28" fmla="*/ 0 w 60"/>
                <a:gd name="T29" fmla="*/ 2147483647 h 30"/>
                <a:gd name="T30" fmla="*/ 2147483647 w 60"/>
                <a:gd name="T31" fmla="*/ 2147483647 h 30"/>
                <a:gd name="T32" fmla="*/ 2147483647 w 60"/>
                <a:gd name="T33" fmla="*/ 2147483647 h 30"/>
                <a:gd name="T34" fmla="*/ 2147483647 w 60"/>
                <a:gd name="T35" fmla="*/ 2147483647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30"/>
                <a:gd name="T56" fmla="*/ 60 w 60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30">
                  <a:moveTo>
                    <a:pt x="60" y="30"/>
                  </a:moveTo>
                  <a:lnTo>
                    <a:pt x="60" y="24"/>
                  </a:lnTo>
                  <a:lnTo>
                    <a:pt x="58" y="16"/>
                  </a:lnTo>
                  <a:lnTo>
                    <a:pt x="54" y="10"/>
                  </a:lnTo>
                  <a:lnTo>
                    <a:pt x="48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4" y="4"/>
                  </a:lnTo>
                  <a:lnTo>
                    <a:pt x="10" y="10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60" y="3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9" name="Freeform 295"/>
            <p:cNvSpPr>
              <a:spLocks/>
            </p:cNvSpPr>
            <p:nvPr/>
          </p:nvSpPr>
          <p:spPr bwMode="auto">
            <a:xfrm>
              <a:off x="15951200" y="27997150"/>
              <a:ext cx="206375" cy="234950"/>
            </a:xfrm>
            <a:custGeom>
              <a:avLst/>
              <a:gdLst>
                <a:gd name="T0" fmla="*/ 2147483647 w 130"/>
                <a:gd name="T1" fmla="*/ 2147483647 h 148"/>
                <a:gd name="T2" fmla="*/ 2147483647 w 130"/>
                <a:gd name="T3" fmla="*/ 2147483647 h 148"/>
                <a:gd name="T4" fmla="*/ 2147483647 w 130"/>
                <a:gd name="T5" fmla="*/ 2147483647 h 148"/>
                <a:gd name="T6" fmla="*/ 2147483647 w 130"/>
                <a:gd name="T7" fmla="*/ 2147483647 h 148"/>
                <a:gd name="T8" fmla="*/ 2147483647 w 130"/>
                <a:gd name="T9" fmla="*/ 2147483647 h 148"/>
                <a:gd name="T10" fmla="*/ 2147483647 w 130"/>
                <a:gd name="T11" fmla="*/ 2147483647 h 148"/>
                <a:gd name="T12" fmla="*/ 2147483647 w 130"/>
                <a:gd name="T13" fmla="*/ 2147483647 h 148"/>
                <a:gd name="T14" fmla="*/ 2147483647 w 130"/>
                <a:gd name="T15" fmla="*/ 2147483647 h 148"/>
                <a:gd name="T16" fmla="*/ 2147483647 w 130"/>
                <a:gd name="T17" fmla="*/ 0 h 148"/>
                <a:gd name="T18" fmla="*/ 2147483647 w 130"/>
                <a:gd name="T19" fmla="*/ 0 h 148"/>
                <a:gd name="T20" fmla="*/ 2147483647 w 130"/>
                <a:gd name="T21" fmla="*/ 0 h 148"/>
                <a:gd name="T22" fmla="*/ 2147483647 w 130"/>
                <a:gd name="T23" fmla="*/ 2147483647 h 148"/>
                <a:gd name="T24" fmla="*/ 2147483647 w 130"/>
                <a:gd name="T25" fmla="*/ 2147483647 h 148"/>
                <a:gd name="T26" fmla="*/ 2147483647 w 130"/>
                <a:gd name="T27" fmla="*/ 2147483647 h 148"/>
                <a:gd name="T28" fmla="*/ 2147483647 w 130"/>
                <a:gd name="T29" fmla="*/ 2147483647 h 148"/>
                <a:gd name="T30" fmla="*/ 2147483647 w 130"/>
                <a:gd name="T31" fmla="*/ 2147483647 h 148"/>
                <a:gd name="T32" fmla="*/ 2147483647 w 130"/>
                <a:gd name="T33" fmla="*/ 2147483647 h 148"/>
                <a:gd name="T34" fmla="*/ 2147483647 w 130"/>
                <a:gd name="T35" fmla="*/ 2147483647 h 148"/>
                <a:gd name="T36" fmla="*/ 2147483647 w 130"/>
                <a:gd name="T37" fmla="*/ 2147483647 h 148"/>
                <a:gd name="T38" fmla="*/ 2147483647 w 130"/>
                <a:gd name="T39" fmla="*/ 2147483647 h 148"/>
                <a:gd name="T40" fmla="*/ 2147483647 w 130"/>
                <a:gd name="T41" fmla="*/ 2147483647 h 148"/>
                <a:gd name="T42" fmla="*/ 2147483647 w 130"/>
                <a:gd name="T43" fmla="*/ 2147483647 h 148"/>
                <a:gd name="T44" fmla="*/ 2147483647 w 130"/>
                <a:gd name="T45" fmla="*/ 2147483647 h 148"/>
                <a:gd name="T46" fmla="*/ 2147483647 w 130"/>
                <a:gd name="T47" fmla="*/ 2147483647 h 148"/>
                <a:gd name="T48" fmla="*/ 2147483647 w 130"/>
                <a:gd name="T49" fmla="*/ 2147483647 h 148"/>
                <a:gd name="T50" fmla="*/ 2147483647 w 130"/>
                <a:gd name="T51" fmla="*/ 2147483647 h 148"/>
                <a:gd name="T52" fmla="*/ 2147483647 w 130"/>
                <a:gd name="T53" fmla="*/ 2147483647 h 148"/>
                <a:gd name="T54" fmla="*/ 2147483647 w 130"/>
                <a:gd name="T55" fmla="*/ 2147483647 h 148"/>
                <a:gd name="T56" fmla="*/ 2147483647 w 130"/>
                <a:gd name="T57" fmla="*/ 2147483647 h 148"/>
                <a:gd name="T58" fmla="*/ 2147483647 w 130"/>
                <a:gd name="T59" fmla="*/ 2147483647 h 148"/>
                <a:gd name="T60" fmla="*/ 2147483647 w 130"/>
                <a:gd name="T61" fmla="*/ 2147483647 h 148"/>
                <a:gd name="T62" fmla="*/ 2147483647 w 130"/>
                <a:gd name="T63" fmla="*/ 2147483647 h 148"/>
                <a:gd name="T64" fmla="*/ 2147483647 w 130"/>
                <a:gd name="T65" fmla="*/ 2147483647 h 148"/>
                <a:gd name="T66" fmla="*/ 2147483647 w 130"/>
                <a:gd name="T67" fmla="*/ 2147483647 h 148"/>
                <a:gd name="T68" fmla="*/ 2147483647 w 130"/>
                <a:gd name="T69" fmla="*/ 2147483647 h 148"/>
                <a:gd name="T70" fmla="*/ 2147483647 w 130"/>
                <a:gd name="T71" fmla="*/ 2147483647 h 148"/>
                <a:gd name="T72" fmla="*/ 2147483647 w 130"/>
                <a:gd name="T73" fmla="*/ 2147483647 h 148"/>
                <a:gd name="T74" fmla="*/ 2147483647 w 130"/>
                <a:gd name="T75" fmla="*/ 2147483647 h 148"/>
                <a:gd name="T76" fmla="*/ 2147483647 w 130"/>
                <a:gd name="T77" fmla="*/ 2147483647 h 148"/>
                <a:gd name="T78" fmla="*/ 2147483647 w 130"/>
                <a:gd name="T79" fmla="*/ 2147483647 h 148"/>
                <a:gd name="T80" fmla="*/ 2147483647 w 130"/>
                <a:gd name="T81" fmla="*/ 2147483647 h 148"/>
                <a:gd name="T82" fmla="*/ 2147483647 w 130"/>
                <a:gd name="T83" fmla="*/ 2147483647 h 148"/>
                <a:gd name="T84" fmla="*/ 2147483647 w 130"/>
                <a:gd name="T85" fmla="*/ 2147483647 h 148"/>
                <a:gd name="T86" fmla="*/ 2147483647 w 130"/>
                <a:gd name="T87" fmla="*/ 2147483647 h 148"/>
                <a:gd name="T88" fmla="*/ 2147483647 w 130"/>
                <a:gd name="T89" fmla="*/ 2147483647 h 148"/>
                <a:gd name="T90" fmla="*/ 2147483647 w 130"/>
                <a:gd name="T91" fmla="*/ 2147483647 h 148"/>
                <a:gd name="T92" fmla="*/ 2147483647 w 130"/>
                <a:gd name="T93" fmla="*/ 2147483647 h 148"/>
                <a:gd name="T94" fmla="*/ 2147483647 w 130"/>
                <a:gd name="T95" fmla="*/ 2147483647 h 148"/>
                <a:gd name="T96" fmla="*/ 2147483647 w 130"/>
                <a:gd name="T97" fmla="*/ 2147483647 h 148"/>
                <a:gd name="T98" fmla="*/ 2147483647 w 130"/>
                <a:gd name="T99" fmla="*/ 2147483647 h 148"/>
                <a:gd name="T100" fmla="*/ 2147483647 w 130"/>
                <a:gd name="T101" fmla="*/ 2147483647 h 148"/>
                <a:gd name="T102" fmla="*/ 2147483647 w 130"/>
                <a:gd name="T103" fmla="*/ 2147483647 h 148"/>
                <a:gd name="T104" fmla="*/ 2147483647 w 130"/>
                <a:gd name="T105" fmla="*/ 2147483647 h 148"/>
                <a:gd name="T106" fmla="*/ 2147483647 w 130"/>
                <a:gd name="T107" fmla="*/ 2147483647 h 148"/>
                <a:gd name="T108" fmla="*/ 2147483647 w 130"/>
                <a:gd name="T109" fmla="*/ 2147483647 h 148"/>
                <a:gd name="T110" fmla="*/ 2147483647 w 130"/>
                <a:gd name="T111" fmla="*/ 2147483647 h 148"/>
                <a:gd name="T112" fmla="*/ 2147483647 w 130"/>
                <a:gd name="T113" fmla="*/ 2147483647 h 148"/>
                <a:gd name="T114" fmla="*/ 2147483647 w 130"/>
                <a:gd name="T115" fmla="*/ 2147483647 h 148"/>
                <a:gd name="T116" fmla="*/ 0 w 130"/>
                <a:gd name="T117" fmla="*/ 2147483647 h 148"/>
                <a:gd name="T118" fmla="*/ 0 w 130"/>
                <a:gd name="T119" fmla="*/ 2147483647 h 148"/>
                <a:gd name="T120" fmla="*/ 2147483647 w 130"/>
                <a:gd name="T121" fmla="*/ 2147483647 h 148"/>
                <a:gd name="T122" fmla="*/ 2147483647 w 130"/>
                <a:gd name="T123" fmla="*/ 2147483647 h 148"/>
                <a:gd name="T124" fmla="*/ 2147483647 w 130"/>
                <a:gd name="T125" fmla="*/ 2147483647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0"/>
                <a:gd name="T190" fmla="*/ 0 h 148"/>
                <a:gd name="T191" fmla="*/ 130 w 130"/>
                <a:gd name="T192" fmla="*/ 148 h 1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0" h="148">
                  <a:moveTo>
                    <a:pt x="36" y="2"/>
                  </a:moveTo>
                  <a:lnTo>
                    <a:pt x="38" y="6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40" y="22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62" y="4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6" y="2"/>
                  </a:lnTo>
                  <a:lnTo>
                    <a:pt x="110" y="8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6" y="28"/>
                  </a:lnTo>
                  <a:lnTo>
                    <a:pt x="130" y="40"/>
                  </a:lnTo>
                  <a:lnTo>
                    <a:pt x="130" y="58"/>
                  </a:lnTo>
                  <a:lnTo>
                    <a:pt x="130" y="64"/>
                  </a:lnTo>
                  <a:lnTo>
                    <a:pt x="130" y="116"/>
                  </a:lnTo>
                  <a:lnTo>
                    <a:pt x="130" y="146"/>
                  </a:lnTo>
                  <a:lnTo>
                    <a:pt x="130" y="148"/>
                  </a:lnTo>
                  <a:lnTo>
                    <a:pt x="106" y="148"/>
                  </a:lnTo>
                  <a:lnTo>
                    <a:pt x="94" y="148"/>
                  </a:lnTo>
                  <a:lnTo>
                    <a:pt x="92" y="148"/>
                  </a:lnTo>
                  <a:lnTo>
                    <a:pt x="92" y="102"/>
                  </a:lnTo>
                  <a:lnTo>
                    <a:pt x="92" y="74"/>
                  </a:lnTo>
                  <a:lnTo>
                    <a:pt x="92" y="72"/>
                  </a:lnTo>
                  <a:lnTo>
                    <a:pt x="92" y="70"/>
                  </a:lnTo>
                  <a:lnTo>
                    <a:pt x="92" y="54"/>
                  </a:lnTo>
                  <a:lnTo>
                    <a:pt x="90" y="46"/>
                  </a:lnTo>
                  <a:lnTo>
                    <a:pt x="86" y="40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6" y="34"/>
                  </a:lnTo>
                  <a:lnTo>
                    <a:pt x="72" y="34"/>
                  </a:lnTo>
                  <a:lnTo>
                    <a:pt x="66" y="34"/>
                  </a:lnTo>
                  <a:lnTo>
                    <a:pt x="60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6"/>
                  </a:lnTo>
                  <a:lnTo>
                    <a:pt x="46" y="48"/>
                  </a:lnTo>
                  <a:lnTo>
                    <a:pt x="44" y="50"/>
                  </a:lnTo>
                  <a:lnTo>
                    <a:pt x="42" y="52"/>
                  </a:lnTo>
                  <a:lnTo>
                    <a:pt x="42" y="60"/>
                  </a:lnTo>
                  <a:lnTo>
                    <a:pt x="42" y="120"/>
                  </a:lnTo>
                  <a:lnTo>
                    <a:pt x="42" y="146"/>
                  </a:lnTo>
                  <a:lnTo>
                    <a:pt x="42" y="148"/>
                  </a:lnTo>
                  <a:lnTo>
                    <a:pt x="18" y="148"/>
                  </a:lnTo>
                  <a:lnTo>
                    <a:pt x="6" y="148"/>
                  </a:lnTo>
                  <a:lnTo>
                    <a:pt x="4" y="148"/>
                  </a:lnTo>
                  <a:lnTo>
                    <a:pt x="4" y="90"/>
                  </a:lnTo>
                  <a:lnTo>
                    <a:pt x="4" y="54"/>
                  </a:lnTo>
                  <a:lnTo>
                    <a:pt x="4" y="18"/>
                  </a:lnTo>
                  <a:lnTo>
                    <a:pt x="0" y="6"/>
                  </a:lnTo>
                  <a:lnTo>
                    <a:pt x="0" y="2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0A0A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" name="Freeform 296"/>
            <p:cNvSpPr>
              <a:spLocks/>
            </p:cNvSpPr>
            <p:nvPr/>
          </p:nvSpPr>
          <p:spPr bwMode="auto">
            <a:xfrm>
              <a:off x="15951200" y="27997150"/>
              <a:ext cx="206375" cy="234950"/>
            </a:xfrm>
            <a:custGeom>
              <a:avLst/>
              <a:gdLst>
                <a:gd name="T0" fmla="*/ 2147483647 w 130"/>
                <a:gd name="T1" fmla="*/ 2147483647 h 148"/>
                <a:gd name="T2" fmla="*/ 2147483647 w 130"/>
                <a:gd name="T3" fmla="*/ 2147483647 h 148"/>
                <a:gd name="T4" fmla="*/ 2147483647 w 130"/>
                <a:gd name="T5" fmla="*/ 2147483647 h 148"/>
                <a:gd name="T6" fmla="*/ 2147483647 w 130"/>
                <a:gd name="T7" fmla="*/ 2147483647 h 148"/>
                <a:gd name="T8" fmla="*/ 2147483647 w 130"/>
                <a:gd name="T9" fmla="*/ 2147483647 h 148"/>
                <a:gd name="T10" fmla="*/ 2147483647 w 130"/>
                <a:gd name="T11" fmla="*/ 2147483647 h 148"/>
                <a:gd name="T12" fmla="*/ 2147483647 w 130"/>
                <a:gd name="T13" fmla="*/ 2147483647 h 148"/>
                <a:gd name="T14" fmla="*/ 2147483647 w 130"/>
                <a:gd name="T15" fmla="*/ 2147483647 h 148"/>
                <a:gd name="T16" fmla="*/ 2147483647 w 130"/>
                <a:gd name="T17" fmla="*/ 0 h 148"/>
                <a:gd name="T18" fmla="*/ 2147483647 w 130"/>
                <a:gd name="T19" fmla="*/ 0 h 148"/>
                <a:gd name="T20" fmla="*/ 2147483647 w 130"/>
                <a:gd name="T21" fmla="*/ 0 h 148"/>
                <a:gd name="T22" fmla="*/ 2147483647 w 130"/>
                <a:gd name="T23" fmla="*/ 2147483647 h 148"/>
                <a:gd name="T24" fmla="*/ 2147483647 w 130"/>
                <a:gd name="T25" fmla="*/ 2147483647 h 148"/>
                <a:gd name="T26" fmla="*/ 2147483647 w 130"/>
                <a:gd name="T27" fmla="*/ 2147483647 h 148"/>
                <a:gd name="T28" fmla="*/ 2147483647 w 130"/>
                <a:gd name="T29" fmla="*/ 2147483647 h 148"/>
                <a:gd name="T30" fmla="*/ 2147483647 w 130"/>
                <a:gd name="T31" fmla="*/ 2147483647 h 148"/>
                <a:gd name="T32" fmla="*/ 2147483647 w 130"/>
                <a:gd name="T33" fmla="*/ 2147483647 h 148"/>
                <a:gd name="T34" fmla="*/ 2147483647 w 130"/>
                <a:gd name="T35" fmla="*/ 2147483647 h 148"/>
                <a:gd name="T36" fmla="*/ 2147483647 w 130"/>
                <a:gd name="T37" fmla="*/ 2147483647 h 148"/>
                <a:gd name="T38" fmla="*/ 2147483647 w 130"/>
                <a:gd name="T39" fmla="*/ 2147483647 h 148"/>
                <a:gd name="T40" fmla="*/ 2147483647 w 130"/>
                <a:gd name="T41" fmla="*/ 2147483647 h 148"/>
                <a:gd name="T42" fmla="*/ 2147483647 w 130"/>
                <a:gd name="T43" fmla="*/ 2147483647 h 148"/>
                <a:gd name="T44" fmla="*/ 2147483647 w 130"/>
                <a:gd name="T45" fmla="*/ 2147483647 h 148"/>
                <a:gd name="T46" fmla="*/ 2147483647 w 130"/>
                <a:gd name="T47" fmla="*/ 2147483647 h 148"/>
                <a:gd name="T48" fmla="*/ 2147483647 w 130"/>
                <a:gd name="T49" fmla="*/ 2147483647 h 148"/>
                <a:gd name="T50" fmla="*/ 2147483647 w 130"/>
                <a:gd name="T51" fmla="*/ 2147483647 h 148"/>
                <a:gd name="T52" fmla="*/ 2147483647 w 130"/>
                <a:gd name="T53" fmla="*/ 2147483647 h 148"/>
                <a:gd name="T54" fmla="*/ 2147483647 w 130"/>
                <a:gd name="T55" fmla="*/ 2147483647 h 148"/>
                <a:gd name="T56" fmla="*/ 2147483647 w 130"/>
                <a:gd name="T57" fmla="*/ 2147483647 h 148"/>
                <a:gd name="T58" fmla="*/ 2147483647 w 130"/>
                <a:gd name="T59" fmla="*/ 2147483647 h 148"/>
                <a:gd name="T60" fmla="*/ 2147483647 w 130"/>
                <a:gd name="T61" fmla="*/ 2147483647 h 148"/>
                <a:gd name="T62" fmla="*/ 2147483647 w 130"/>
                <a:gd name="T63" fmla="*/ 2147483647 h 148"/>
                <a:gd name="T64" fmla="*/ 2147483647 w 130"/>
                <a:gd name="T65" fmla="*/ 2147483647 h 148"/>
                <a:gd name="T66" fmla="*/ 2147483647 w 130"/>
                <a:gd name="T67" fmla="*/ 2147483647 h 148"/>
                <a:gd name="T68" fmla="*/ 2147483647 w 130"/>
                <a:gd name="T69" fmla="*/ 2147483647 h 148"/>
                <a:gd name="T70" fmla="*/ 2147483647 w 130"/>
                <a:gd name="T71" fmla="*/ 2147483647 h 148"/>
                <a:gd name="T72" fmla="*/ 2147483647 w 130"/>
                <a:gd name="T73" fmla="*/ 2147483647 h 148"/>
                <a:gd name="T74" fmla="*/ 2147483647 w 130"/>
                <a:gd name="T75" fmla="*/ 2147483647 h 148"/>
                <a:gd name="T76" fmla="*/ 2147483647 w 130"/>
                <a:gd name="T77" fmla="*/ 2147483647 h 148"/>
                <a:gd name="T78" fmla="*/ 2147483647 w 130"/>
                <a:gd name="T79" fmla="*/ 2147483647 h 148"/>
                <a:gd name="T80" fmla="*/ 2147483647 w 130"/>
                <a:gd name="T81" fmla="*/ 2147483647 h 148"/>
                <a:gd name="T82" fmla="*/ 2147483647 w 130"/>
                <a:gd name="T83" fmla="*/ 2147483647 h 148"/>
                <a:gd name="T84" fmla="*/ 2147483647 w 130"/>
                <a:gd name="T85" fmla="*/ 2147483647 h 148"/>
                <a:gd name="T86" fmla="*/ 2147483647 w 130"/>
                <a:gd name="T87" fmla="*/ 2147483647 h 148"/>
                <a:gd name="T88" fmla="*/ 2147483647 w 130"/>
                <a:gd name="T89" fmla="*/ 2147483647 h 148"/>
                <a:gd name="T90" fmla="*/ 2147483647 w 130"/>
                <a:gd name="T91" fmla="*/ 2147483647 h 148"/>
                <a:gd name="T92" fmla="*/ 2147483647 w 130"/>
                <a:gd name="T93" fmla="*/ 2147483647 h 148"/>
                <a:gd name="T94" fmla="*/ 2147483647 w 130"/>
                <a:gd name="T95" fmla="*/ 2147483647 h 148"/>
                <a:gd name="T96" fmla="*/ 2147483647 w 130"/>
                <a:gd name="T97" fmla="*/ 2147483647 h 148"/>
                <a:gd name="T98" fmla="*/ 2147483647 w 130"/>
                <a:gd name="T99" fmla="*/ 2147483647 h 148"/>
                <a:gd name="T100" fmla="*/ 2147483647 w 130"/>
                <a:gd name="T101" fmla="*/ 2147483647 h 148"/>
                <a:gd name="T102" fmla="*/ 2147483647 w 130"/>
                <a:gd name="T103" fmla="*/ 2147483647 h 148"/>
                <a:gd name="T104" fmla="*/ 2147483647 w 130"/>
                <a:gd name="T105" fmla="*/ 2147483647 h 148"/>
                <a:gd name="T106" fmla="*/ 2147483647 w 130"/>
                <a:gd name="T107" fmla="*/ 2147483647 h 148"/>
                <a:gd name="T108" fmla="*/ 2147483647 w 130"/>
                <a:gd name="T109" fmla="*/ 2147483647 h 148"/>
                <a:gd name="T110" fmla="*/ 2147483647 w 130"/>
                <a:gd name="T111" fmla="*/ 2147483647 h 148"/>
                <a:gd name="T112" fmla="*/ 2147483647 w 130"/>
                <a:gd name="T113" fmla="*/ 2147483647 h 148"/>
                <a:gd name="T114" fmla="*/ 2147483647 w 130"/>
                <a:gd name="T115" fmla="*/ 2147483647 h 148"/>
                <a:gd name="T116" fmla="*/ 0 w 130"/>
                <a:gd name="T117" fmla="*/ 2147483647 h 148"/>
                <a:gd name="T118" fmla="*/ 0 w 130"/>
                <a:gd name="T119" fmla="*/ 2147483647 h 148"/>
                <a:gd name="T120" fmla="*/ 2147483647 w 130"/>
                <a:gd name="T121" fmla="*/ 2147483647 h 148"/>
                <a:gd name="T122" fmla="*/ 2147483647 w 130"/>
                <a:gd name="T123" fmla="*/ 2147483647 h 148"/>
                <a:gd name="T124" fmla="*/ 2147483647 w 130"/>
                <a:gd name="T125" fmla="*/ 2147483647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0"/>
                <a:gd name="T190" fmla="*/ 0 h 148"/>
                <a:gd name="T191" fmla="*/ 130 w 130"/>
                <a:gd name="T192" fmla="*/ 148 h 1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0" h="148">
                  <a:moveTo>
                    <a:pt x="36" y="2"/>
                  </a:moveTo>
                  <a:lnTo>
                    <a:pt x="38" y="6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40" y="22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62" y="4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6" y="2"/>
                  </a:lnTo>
                  <a:lnTo>
                    <a:pt x="110" y="8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6" y="28"/>
                  </a:lnTo>
                  <a:lnTo>
                    <a:pt x="130" y="40"/>
                  </a:lnTo>
                  <a:lnTo>
                    <a:pt x="130" y="58"/>
                  </a:lnTo>
                  <a:lnTo>
                    <a:pt x="130" y="64"/>
                  </a:lnTo>
                  <a:lnTo>
                    <a:pt x="130" y="116"/>
                  </a:lnTo>
                  <a:lnTo>
                    <a:pt x="130" y="146"/>
                  </a:lnTo>
                  <a:lnTo>
                    <a:pt x="130" y="148"/>
                  </a:lnTo>
                  <a:lnTo>
                    <a:pt x="106" y="148"/>
                  </a:lnTo>
                  <a:lnTo>
                    <a:pt x="94" y="148"/>
                  </a:lnTo>
                  <a:lnTo>
                    <a:pt x="92" y="148"/>
                  </a:lnTo>
                  <a:lnTo>
                    <a:pt x="92" y="102"/>
                  </a:lnTo>
                  <a:lnTo>
                    <a:pt x="92" y="74"/>
                  </a:lnTo>
                  <a:lnTo>
                    <a:pt x="92" y="72"/>
                  </a:lnTo>
                  <a:lnTo>
                    <a:pt x="92" y="70"/>
                  </a:lnTo>
                  <a:lnTo>
                    <a:pt x="92" y="54"/>
                  </a:lnTo>
                  <a:lnTo>
                    <a:pt x="90" y="46"/>
                  </a:lnTo>
                  <a:lnTo>
                    <a:pt x="86" y="40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6" y="34"/>
                  </a:lnTo>
                  <a:lnTo>
                    <a:pt x="72" y="34"/>
                  </a:lnTo>
                  <a:lnTo>
                    <a:pt x="66" y="34"/>
                  </a:lnTo>
                  <a:lnTo>
                    <a:pt x="60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6"/>
                  </a:lnTo>
                  <a:lnTo>
                    <a:pt x="46" y="48"/>
                  </a:lnTo>
                  <a:lnTo>
                    <a:pt x="44" y="50"/>
                  </a:lnTo>
                  <a:lnTo>
                    <a:pt x="42" y="52"/>
                  </a:lnTo>
                  <a:lnTo>
                    <a:pt x="42" y="60"/>
                  </a:lnTo>
                  <a:lnTo>
                    <a:pt x="42" y="120"/>
                  </a:lnTo>
                  <a:lnTo>
                    <a:pt x="42" y="146"/>
                  </a:lnTo>
                  <a:lnTo>
                    <a:pt x="42" y="148"/>
                  </a:lnTo>
                  <a:lnTo>
                    <a:pt x="18" y="148"/>
                  </a:lnTo>
                  <a:lnTo>
                    <a:pt x="6" y="148"/>
                  </a:lnTo>
                  <a:lnTo>
                    <a:pt x="4" y="148"/>
                  </a:lnTo>
                  <a:lnTo>
                    <a:pt x="4" y="90"/>
                  </a:lnTo>
                  <a:lnTo>
                    <a:pt x="4" y="54"/>
                  </a:lnTo>
                  <a:lnTo>
                    <a:pt x="4" y="18"/>
                  </a:lnTo>
                  <a:lnTo>
                    <a:pt x="0" y="6"/>
                  </a:lnTo>
                  <a:lnTo>
                    <a:pt x="0" y="2"/>
                  </a:lnTo>
                  <a:lnTo>
                    <a:pt x="36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" name="Freeform 297"/>
            <p:cNvSpPr>
              <a:spLocks/>
            </p:cNvSpPr>
            <p:nvPr/>
          </p:nvSpPr>
          <p:spPr bwMode="auto">
            <a:xfrm>
              <a:off x="13836650" y="28000325"/>
              <a:ext cx="79375" cy="231775"/>
            </a:xfrm>
            <a:custGeom>
              <a:avLst/>
              <a:gdLst>
                <a:gd name="T0" fmla="*/ 2147483647 w 50"/>
                <a:gd name="T1" fmla="*/ 2147483647 h 146"/>
                <a:gd name="T2" fmla="*/ 2147483647 w 50"/>
                <a:gd name="T3" fmla="*/ 2147483647 h 146"/>
                <a:gd name="T4" fmla="*/ 2147483647 w 50"/>
                <a:gd name="T5" fmla="*/ 2147483647 h 146"/>
                <a:gd name="T6" fmla="*/ 2147483647 w 50"/>
                <a:gd name="T7" fmla="*/ 2147483647 h 146"/>
                <a:gd name="T8" fmla="*/ 2147483647 w 50"/>
                <a:gd name="T9" fmla="*/ 0 h 146"/>
                <a:gd name="T10" fmla="*/ 2147483647 w 50"/>
                <a:gd name="T11" fmla="*/ 0 h 146"/>
                <a:gd name="T12" fmla="*/ 2147483647 w 50"/>
                <a:gd name="T13" fmla="*/ 2147483647 h 146"/>
                <a:gd name="T14" fmla="*/ 2147483647 w 50"/>
                <a:gd name="T15" fmla="*/ 2147483647 h 146"/>
                <a:gd name="T16" fmla="*/ 2147483647 w 50"/>
                <a:gd name="T17" fmla="*/ 2147483647 h 146"/>
                <a:gd name="T18" fmla="*/ 2147483647 w 50"/>
                <a:gd name="T19" fmla="*/ 2147483647 h 146"/>
                <a:gd name="T20" fmla="*/ 0 w 50"/>
                <a:gd name="T21" fmla="*/ 2147483647 h 146"/>
                <a:gd name="T22" fmla="*/ 2147483647 w 50"/>
                <a:gd name="T23" fmla="*/ 2147483647 h 146"/>
                <a:gd name="T24" fmla="*/ 2147483647 w 50"/>
                <a:gd name="T25" fmla="*/ 2147483647 h 1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146"/>
                <a:gd name="T41" fmla="*/ 50 w 50"/>
                <a:gd name="T42" fmla="*/ 146 h 1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146">
                  <a:moveTo>
                    <a:pt x="40" y="130"/>
                  </a:moveTo>
                  <a:lnTo>
                    <a:pt x="34" y="84"/>
                  </a:lnTo>
                  <a:lnTo>
                    <a:pt x="34" y="12"/>
                  </a:lnTo>
                  <a:lnTo>
                    <a:pt x="40" y="12"/>
                  </a:lnTo>
                  <a:lnTo>
                    <a:pt x="40" y="0"/>
                  </a:lnTo>
                  <a:lnTo>
                    <a:pt x="10" y="0"/>
                  </a:lnTo>
                  <a:lnTo>
                    <a:pt x="10" y="12"/>
                  </a:lnTo>
                  <a:lnTo>
                    <a:pt x="16" y="12"/>
                  </a:lnTo>
                  <a:lnTo>
                    <a:pt x="16" y="84"/>
                  </a:lnTo>
                  <a:lnTo>
                    <a:pt x="10" y="130"/>
                  </a:lnTo>
                  <a:lnTo>
                    <a:pt x="0" y="146"/>
                  </a:lnTo>
                  <a:lnTo>
                    <a:pt x="50" y="146"/>
                  </a:lnTo>
                  <a:lnTo>
                    <a:pt x="40" y="130"/>
                  </a:lnTo>
                  <a:close/>
                </a:path>
              </a:pathLst>
            </a:custGeom>
            <a:solidFill>
              <a:srgbClr val="0A0A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2" name="Freeform 298"/>
            <p:cNvSpPr>
              <a:spLocks/>
            </p:cNvSpPr>
            <p:nvPr/>
          </p:nvSpPr>
          <p:spPr bwMode="auto">
            <a:xfrm>
              <a:off x="13836650" y="28000325"/>
              <a:ext cx="79375" cy="231775"/>
            </a:xfrm>
            <a:custGeom>
              <a:avLst/>
              <a:gdLst>
                <a:gd name="T0" fmla="*/ 2147483647 w 50"/>
                <a:gd name="T1" fmla="*/ 2147483647 h 146"/>
                <a:gd name="T2" fmla="*/ 2147483647 w 50"/>
                <a:gd name="T3" fmla="*/ 2147483647 h 146"/>
                <a:gd name="T4" fmla="*/ 2147483647 w 50"/>
                <a:gd name="T5" fmla="*/ 2147483647 h 146"/>
                <a:gd name="T6" fmla="*/ 2147483647 w 50"/>
                <a:gd name="T7" fmla="*/ 2147483647 h 146"/>
                <a:gd name="T8" fmla="*/ 2147483647 w 50"/>
                <a:gd name="T9" fmla="*/ 0 h 146"/>
                <a:gd name="T10" fmla="*/ 2147483647 w 50"/>
                <a:gd name="T11" fmla="*/ 0 h 146"/>
                <a:gd name="T12" fmla="*/ 2147483647 w 50"/>
                <a:gd name="T13" fmla="*/ 2147483647 h 146"/>
                <a:gd name="T14" fmla="*/ 2147483647 w 50"/>
                <a:gd name="T15" fmla="*/ 2147483647 h 146"/>
                <a:gd name="T16" fmla="*/ 2147483647 w 50"/>
                <a:gd name="T17" fmla="*/ 2147483647 h 146"/>
                <a:gd name="T18" fmla="*/ 2147483647 w 50"/>
                <a:gd name="T19" fmla="*/ 2147483647 h 146"/>
                <a:gd name="T20" fmla="*/ 0 w 50"/>
                <a:gd name="T21" fmla="*/ 2147483647 h 146"/>
                <a:gd name="T22" fmla="*/ 2147483647 w 50"/>
                <a:gd name="T23" fmla="*/ 2147483647 h 146"/>
                <a:gd name="T24" fmla="*/ 2147483647 w 50"/>
                <a:gd name="T25" fmla="*/ 2147483647 h 1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146"/>
                <a:gd name="T41" fmla="*/ 50 w 50"/>
                <a:gd name="T42" fmla="*/ 146 h 1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146">
                  <a:moveTo>
                    <a:pt x="40" y="130"/>
                  </a:moveTo>
                  <a:lnTo>
                    <a:pt x="34" y="84"/>
                  </a:lnTo>
                  <a:lnTo>
                    <a:pt x="34" y="12"/>
                  </a:lnTo>
                  <a:lnTo>
                    <a:pt x="40" y="12"/>
                  </a:lnTo>
                  <a:lnTo>
                    <a:pt x="40" y="0"/>
                  </a:lnTo>
                  <a:lnTo>
                    <a:pt x="10" y="0"/>
                  </a:lnTo>
                  <a:lnTo>
                    <a:pt x="10" y="12"/>
                  </a:lnTo>
                  <a:lnTo>
                    <a:pt x="16" y="12"/>
                  </a:lnTo>
                  <a:lnTo>
                    <a:pt x="16" y="84"/>
                  </a:lnTo>
                  <a:lnTo>
                    <a:pt x="10" y="130"/>
                  </a:lnTo>
                  <a:lnTo>
                    <a:pt x="0" y="146"/>
                  </a:lnTo>
                  <a:lnTo>
                    <a:pt x="50" y="146"/>
                  </a:lnTo>
                  <a:lnTo>
                    <a:pt x="40" y="13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3" name="Freeform 299"/>
            <p:cNvSpPr>
              <a:spLocks/>
            </p:cNvSpPr>
            <p:nvPr/>
          </p:nvSpPr>
          <p:spPr bwMode="auto">
            <a:xfrm>
              <a:off x="13846175" y="27930475"/>
              <a:ext cx="60325" cy="60325"/>
            </a:xfrm>
            <a:custGeom>
              <a:avLst/>
              <a:gdLst>
                <a:gd name="T0" fmla="*/ 2147483647 w 38"/>
                <a:gd name="T1" fmla="*/ 0 h 38"/>
                <a:gd name="T2" fmla="*/ 2147483647 w 38"/>
                <a:gd name="T3" fmla="*/ 0 h 38"/>
                <a:gd name="T4" fmla="*/ 2147483647 w 38"/>
                <a:gd name="T5" fmla="*/ 0 h 38"/>
                <a:gd name="T6" fmla="*/ 2147483647 w 38"/>
                <a:gd name="T7" fmla="*/ 2147483647 h 38"/>
                <a:gd name="T8" fmla="*/ 2147483647 w 38"/>
                <a:gd name="T9" fmla="*/ 2147483647 h 38"/>
                <a:gd name="T10" fmla="*/ 2147483647 w 38"/>
                <a:gd name="T11" fmla="*/ 2147483647 h 38"/>
                <a:gd name="T12" fmla="*/ 2147483647 w 38"/>
                <a:gd name="T13" fmla="*/ 2147483647 h 38"/>
                <a:gd name="T14" fmla="*/ 2147483647 w 38"/>
                <a:gd name="T15" fmla="*/ 2147483647 h 38"/>
                <a:gd name="T16" fmla="*/ 2147483647 w 38"/>
                <a:gd name="T17" fmla="*/ 2147483647 h 38"/>
                <a:gd name="T18" fmla="*/ 2147483647 w 38"/>
                <a:gd name="T19" fmla="*/ 2147483647 h 38"/>
                <a:gd name="T20" fmla="*/ 2147483647 w 38"/>
                <a:gd name="T21" fmla="*/ 2147483647 h 38"/>
                <a:gd name="T22" fmla="*/ 2147483647 w 38"/>
                <a:gd name="T23" fmla="*/ 2147483647 h 38"/>
                <a:gd name="T24" fmla="*/ 2147483647 w 38"/>
                <a:gd name="T25" fmla="*/ 2147483647 h 38"/>
                <a:gd name="T26" fmla="*/ 2147483647 w 38"/>
                <a:gd name="T27" fmla="*/ 2147483647 h 38"/>
                <a:gd name="T28" fmla="*/ 2147483647 w 38"/>
                <a:gd name="T29" fmla="*/ 2147483647 h 38"/>
                <a:gd name="T30" fmla="*/ 2147483647 w 38"/>
                <a:gd name="T31" fmla="*/ 2147483647 h 38"/>
                <a:gd name="T32" fmla="*/ 0 w 38"/>
                <a:gd name="T33" fmla="*/ 2147483647 h 38"/>
                <a:gd name="T34" fmla="*/ 0 w 38"/>
                <a:gd name="T35" fmla="*/ 2147483647 h 38"/>
                <a:gd name="T36" fmla="*/ 2147483647 w 38"/>
                <a:gd name="T37" fmla="*/ 2147483647 h 38"/>
                <a:gd name="T38" fmla="*/ 2147483647 w 38"/>
                <a:gd name="T39" fmla="*/ 2147483647 h 38"/>
                <a:gd name="T40" fmla="*/ 2147483647 w 38"/>
                <a:gd name="T41" fmla="*/ 0 h 38"/>
                <a:gd name="T42" fmla="*/ 2147483647 w 38"/>
                <a:gd name="T43" fmla="*/ 0 h 38"/>
                <a:gd name="T44" fmla="*/ 2147483647 w 38"/>
                <a:gd name="T45" fmla="*/ 0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"/>
                <a:gd name="T70" fmla="*/ 0 h 38"/>
                <a:gd name="T71" fmla="*/ 38 w 38"/>
                <a:gd name="T72" fmla="*/ 38 h 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" h="38">
                  <a:moveTo>
                    <a:pt x="20" y="0"/>
                  </a:moveTo>
                  <a:lnTo>
                    <a:pt x="26" y="0"/>
                  </a:lnTo>
                  <a:lnTo>
                    <a:pt x="32" y="4"/>
                  </a:lnTo>
                  <a:lnTo>
                    <a:pt x="36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A0A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4" name="Freeform 300"/>
            <p:cNvSpPr>
              <a:spLocks/>
            </p:cNvSpPr>
            <p:nvPr/>
          </p:nvSpPr>
          <p:spPr bwMode="auto">
            <a:xfrm>
              <a:off x="13846175" y="27930475"/>
              <a:ext cx="60325" cy="60325"/>
            </a:xfrm>
            <a:custGeom>
              <a:avLst/>
              <a:gdLst>
                <a:gd name="T0" fmla="*/ 2147483647 w 38"/>
                <a:gd name="T1" fmla="*/ 0 h 38"/>
                <a:gd name="T2" fmla="*/ 2147483647 w 38"/>
                <a:gd name="T3" fmla="*/ 0 h 38"/>
                <a:gd name="T4" fmla="*/ 2147483647 w 38"/>
                <a:gd name="T5" fmla="*/ 0 h 38"/>
                <a:gd name="T6" fmla="*/ 2147483647 w 38"/>
                <a:gd name="T7" fmla="*/ 2147483647 h 38"/>
                <a:gd name="T8" fmla="*/ 2147483647 w 38"/>
                <a:gd name="T9" fmla="*/ 2147483647 h 38"/>
                <a:gd name="T10" fmla="*/ 2147483647 w 38"/>
                <a:gd name="T11" fmla="*/ 2147483647 h 38"/>
                <a:gd name="T12" fmla="*/ 2147483647 w 38"/>
                <a:gd name="T13" fmla="*/ 2147483647 h 38"/>
                <a:gd name="T14" fmla="*/ 2147483647 w 38"/>
                <a:gd name="T15" fmla="*/ 2147483647 h 38"/>
                <a:gd name="T16" fmla="*/ 2147483647 w 38"/>
                <a:gd name="T17" fmla="*/ 2147483647 h 38"/>
                <a:gd name="T18" fmla="*/ 2147483647 w 38"/>
                <a:gd name="T19" fmla="*/ 2147483647 h 38"/>
                <a:gd name="T20" fmla="*/ 2147483647 w 38"/>
                <a:gd name="T21" fmla="*/ 2147483647 h 38"/>
                <a:gd name="T22" fmla="*/ 2147483647 w 38"/>
                <a:gd name="T23" fmla="*/ 2147483647 h 38"/>
                <a:gd name="T24" fmla="*/ 2147483647 w 38"/>
                <a:gd name="T25" fmla="*/ 2147483647 h 38"/>
                <a:gd name="T26" fmla="*/ 2147483647 w 38"/>
                <a:gd name="T27" fmla="*/ 2147483647 h 38"/>
                <a:gd name="T28" fmla="*/ 2147483647 w 38"/>
                <a:gd name="T29" fmla="*/ 2147483647 h 38"/>
                <a:gd name="T30" fmla="*/ 2147483647 w 38"/>
                <a:gd name="T31" fmla="*/ 2147483647 h 38"/>
                <a:gd name="T32" fmla="*/ 0 w 38"/>
                <a:gd name="T33" fmla="*/ 2147483647 h 38"/>
                <a:gd name="T34" fmla="*/ 0 w 38"/>
                <a:gd name="T35" fmla="*/ 2147483647 h 38"/>
                <a:gd name="T36" fmla="*/ 2147483647 w 38"/>
                <a:gd name="T37" fmla="*/ 2147483647 h 38"/>
                <a:gd name="T38" fmla="*/ 2147483647 w 38"/>
                <a:gd name="T39" fmla="*/ 2147483647 h 38"/>
                <a:gd name="T40" fmla="*/ 2147483647 w 38"/>
                <a:gd name="T41" fmla="*/ 0 h 38"/>
                <a:gd name="T42" fmla="*/ 2147483647 w 38"/>
                <a:gd name="T43" fmla="*/ 0 h 38"/>
                <a:gd name="T44" fmla="*/ 2147483647 w 38"/>
                <a:gd name="T45" fmla="*/ 0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"/>
                <a:gd name="T70" fmla="*/ 0 h 38"/>
                <a:gd name="T71" fmla="*/ 38 w 38"/>
                <a:gd name="T72" fmla="*/ 38 h 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" h="38">
                  <a:moveTo>
                    <a:pt x="20" y="0"/>
                  </a:moveTo>
                  <a:lnTo>
                    <a:pt x="26" y="0"/>
                  </a:lnTo>
                  <a:lnTo>
                    <a:pt x="32" y="4"/>
                  </a:lnTo>
                  <a:lnTo>
                    <a:pt x="36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5" name="Freeform 301"/>
            <p:cNvSpPr>
              <a:spLocks/>
            </p:cNvSpPr>
            <p:nvPr/>
          </p:nvSpPr>
          <p:spPr bwMode="auto">
            <a:xfrm>
              <a:off x="13865225" y="27784425"/>
              <a:ext cx="25400" cy="149225"/>
            </a:xfrm>
            <a:custGeom>
              <a:avLst/>
              <a:gdLst>
                <a:gd name="T0" fmla="*/ 2147483647 w 16"/>
                <a:gd name="T1" fmla="*/ 2147483647 h 94"/>
                <a:gd name="T2" fmla="*/ 2147483647 w 16"/>
                <a:gd name="T3" fmla="*/ 0 h 94"/>
                <a:gd name="T4" fmla="*/ 2147483647 w 16"/>
                <a:gd name="T5" fmla="*/ 0 h 94"/>
                <a:gd name="T6" fmla="*/ 2147483647 w 16"/>
                <a:gd name="T7" fmla="*/ 2147483647 h 94"/>
                <a:gd name="T8" fmla="*/ 0 w 16"/>
                <a:gd name="T9" fmla="*/ 2147483647 h 94"/>
                <a:gd name="T10" fmla="*/ 0 w 16"/>
                <a:gd name="T11" fmla="*/ 2147483647 h 94"/>
                <a:gd name="T12" fmla="*/ 2147483647 w 16"/>
                <a:gd name="T13" fmla="*/ 2147483647 h 94"/>
                <a:gd name="T14" fmla="*/ 2147483647 w 16"/>
                <a:gd name="T15" fmla="*/ 2147483647 h 94"/>
                <a:gd name="T16" fmla="*/ 2147483647 w 16"/>
                <a:gd name="T17" fmla="*/ 2147483647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94"/>
                <a:gd name="T29" fmla="*/ 16 w 1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94">
                  <a:moveTo>
                    <a:pt x="10" y="78"/>
                  </a:moveTo>
                  <a:lnTo>
                    <a:pt x="10" y="0"/>
                  </a:lnTo>
                  <a:lnTo>
                    <a:pt x="6" y="0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4"/>
                  </a:lnTo>
                  <a:lnTo>
                    <a:pt x="16" y="94"/>
                  </a:lnTo>
                  <a:lnTo>
                    <a:pt x="16" y="78"/>
                  </a:lnTo>
                  <a:lnTo>
                    <a:pt x="10" y="78"/>
                  </a:lnTo>
                  <a:close/>
                </a:path>
              </a:pathLst>
            </a:custGeom>
            <a:solidFill>
              <a:srgbClr val="0A0A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6" name="Freeform 302"/>
            <p:cNvSpPr>
              <a:spLocks/>
            </p:cNvSpPr>
            <p:nvPr/>
          </p:nvSpPr>
          <p:spPr bwMode="auto">
            <a:xfrm>
              <a:off x="13865225" y="27784425"/>
              <a:ext cx="25400" cy="149225"/>
            </a:xfrm>
            <a:custGeom>
              <a:avLst/>
              <a:gdLst>
                <a:gd name="T0" fmla="*/ 2147483647 w 16"/>
                <a:gd name="T1" fmla="*/ 2147483647 h 94"/>
                <a:gd name="T2" fmla="*/ 2147483647 w 16"/>
                <a:gd name="T3" fmla="*/ 0 h 94"/>
                <a:gd name="T4" fmla="*/ 2147483647 w 16"/>
                <a:gd name="T5" fmla="*/ 0 h 94"/>
                <a:gd name="T6" fmla="*/ 2147483647 w 16"/>
                <a:gd name="T7" fmla="*/ 2147483647 h 94"/>
                <a:gd name="T8" fmla="*/ 0 w 16"/>
                <a:gd name="T9" fmla="*/ 2147483647 h 94"/>
                <a:gd name="T10" fmla="*/ 0 w 16"/>
                <a:gd name="T11" fmla="*/ 2147483647 h 94"/>
                <a:gd name="T12" fmla="*/ 2147483647 w 16"/>
                <a:gd name="T13" fmla="*/ 2147483647 h 94"/>
                <a:gd name="T14" fmla="*/ 2147483647 w 16"/>
                <a:gd name="T15" fmla="*/ 2147483647 h 94"/>
                <a:gd name="T16" fmla="*/ 2147483647 w 16"/>
                <a:gd name="T17" fmla="*/ 2147483647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94"/>
                <a:gd name="T29" fmla="*/ 16 w 1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94">
                  <a:moveTo>
                    <a:pt x="10" y="78"/>
                  </a:moveTo>
                  <a:lnTo>
                    <a:pt x="10" y="0"/>
                  </a:lnTo>
                  <a:lnTo>
                    <a:pt x="6" y="0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4"/>
                  </a:lnTo>
                  <a:lnTo>
                    <a:pt x="16" y="94"/>
                  </a:lnTo>
                  <a:lnTo>
                    <a:pt x="16" y="78"/>
                  </a:lnTo>
                  <a:lnTo>
                    <a:pt x="10" y="7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17" name="Group 314"/>
            <p:cNvGrpSpPr>
              <a:grpSpLocks/>
            </p:cNvGrpSpPr>
            <p:nvPr/>
          </p:nvGrpSpPr>
          <p:grpSpPr bwMode="auto">
            <a:xfrm>
              <a:off x="10200655" y="28651200"/>
              <a:ext cx="5992465" cy="276999"/>
              <a:chOff x="10200655" y="28775025"/>
              <a:chExt cx="5992465" cy="276999"/>
            </a:xfrm>
          </p:grpSpPr>
          <p:sp>
            <p:nvSpPr>
              <p:cNvPr id="1338" name="Rectangle 303"/>
              <p:cNvSpPr>
                <a:spLocks noChangeArrowheads="1"/>
              </p:cNvSpPr>
              <p:nvPr/>
            </p:nvSpPr>
            <p:spPr bwMode="auto">
              <a:xfrm>
                <a:off x="10200655" y="28775025"/>
                <a:ext cx="12824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1339" name="Rectangle 304"/>
              <p:cNvSpPr>
                <a:spLocks noChangeArrowheads="1"/>
              </p:cNvSpPr>
              <p:nvPr/>
            </p:nvSpPr>
            <p:spPr bwMode="auto">
              <a:xfrm>
                <a:off x="10327655" y="28775025"/>
                <a:ext cx="12824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endParaRPr lang="en-US"/>
              </a:p>
            </p:txBody>
          </p:sp>
          <p:sp>
            <p:nvSpPr>
              <p:cNvPr id="1340" name="Rectangle 305"/>
              <p:cNvSpPr>
                <a:spLocks noChangeArrowheads="1"/>
              </p:cNvSpPr>
              <p:nvPr/>
            </p:nvSpPr>
            <p:spPr bwMode="auto">
              <a:xfrm>
                <a:off x="10454903" y="28775025"/>
                <a:ext cx="7694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t</a:t>
                </a:r>
                <a:endParaRPr lang="en-US"/>
              </a:p>
            </p:txBody>
          </p:sp>
          <p:sp>
            <p:nvSpPr>
              <p:cNvPr id="1341" name="Rectangle 306"/>
              <p:cNvSpPr>
                <a:spLocks noChangeArrowheads="1"/>
              </p:cNvSpPr>
              <p:nvPr/>
            </p:nvSpPr>
            <p:spPr bwMode="auto">
              <a:xfrm>
                <a:off x="10530793" y="28775025"/>
                <a:ext cx="1410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en-US"/>
              </a:p>
            </p:txBody>
          </p:sp>
          <p:sp>
            <p:nvSpPr>
              <p:cNvPr id="1342" name="Rectangle 307"/>
              <p:cNvSpPr>
                <a:spLocks noChangeArrowheads="1"/>
              </p:cNvSpPr>
              <p:nvPr/>
            </p:nvSpPr>
            <p:spPr bwMode="auto">
              <a:xfrm>
                <a:off x="10734365" y="28775025"/>
                <a:ext cx="6412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I</a:t>
                </a:r>
                <a:endParaRPr lang="en-US"/>
              </a:p>
            </p:txBody>
          </p:sp>
          <p:sp>
            <p:nvSpPr>
              <p:cNvPr id="1343" name="Rectangle 308"/>
              <p:cNvSpPr>
                <a:spLocks noChangeArrowheads="1"/>
              </p:cNvSpPr>
              <p:nvPr/>
            </p:nvSpPr>
            <p:spPr bwMode="auto">
              <a:xfrm>
                <a:off x="10797493" y="28775025"/>
                <a:ext cx="1410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en-US"/>
              </a:p>
            </p:txBody>
          </p:sp>
          <p:sp>
            <p:nvSpPr>
              <p:cNvPr id="1344" name="Rectangle 309"/>
              <p:cNvSpPr>
                <a:spLocks noChangeArrowheads="1"/>
              </p:cNvSpPr>
              <p:nvPr/>
            </p:nvSpPr>
            <p:spPr bwMode="auto">
              <a:xfrm>
                <a:off x="10937503" y="28775025"/>
                <a:ext cx="7694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t</a:t>
                </a:r>
                <a:endParaRPr lang="en-US"/>
              </a:p>
            </p:txBody>
          </p:sp>
          <p:sp>
            <p:nvSpPr>
              <p:cNvPr id="1345" name="Rectangle 310"/>
              <p:cNvSpPr>
                <a:spLocks noChangeArrowheads="1"/>
              </p:cNvSpPr>
              <p:nvPr/>
            </p:nvSpPr>
            <p:spPr bwMode="auto">
              <a:xfrm>
                <a:off x="11013455" y="28775025"/>
                <a:ext cx="12824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46" name="Rectangle 311"/>
              <p:cNvSpPr>
                <a:spLocks noChangeArrowheads="1"/>
              </p:cNvSpPr>
              <p:nvPr/>
            </p:nvSpPr>
            <p:spPr bwMode="auto">
              <a:xfrm>
                <a:off x="11140641" y="28775025"/>
                <a:ext cx="8976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r</a:t>
                </a:r>
                <a:endParaRPr lang="en-US"/>
              </a:p>
            </p:txBody>
          </p:sp>
          <p:sp>
            <p:nvSpPr>
              <p:cNvPr id="1347" name="Rectangle 312"/>
              <p:cNvSpPr>
                <a:spLocks noChangeArrowheads="1"/>
              </p:cNvSpPr>
              <p:nvPr/>
            </p:nvSpPr>
            <p:spPr bwMode="auto">
              <a:xfrm>
                <a:off x="11229293" y="28775025"/>
                <a:ext cx="1410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en-US"/>
              </a:p>
            </p:txBody>
          </p:sp>
          <p:sp>
            <p:nvSpPr>
              <p:cNvPr id="1348" name="Rectangle 313"/>
              <p:cNvSpPr>
                <a:spLocks noChangeArrowheads="1"/>
              </p:cNvSpPr>
              <p:nvPr/>
            </p:nvSpPr>
            <p:spPr bwMode="auto">
              <a:xfrm>
                <a:off x="11369055" y="28775025"/>
                <a:ext cx="12824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en-US"/>
              </a:p>
            </p:txBody>
          </p:sp>
          <p:sp>
            <p:nvSpPr>
              <p:cNvPr id="1349" name="Rectangle 314"/>
              <p:cNvSpPr>
                <a:spLocks noChangeArrowheads="1"/>
              </p:cNvSpPr>
              <p:nvPr/>
            </p:nvSpPr>
            <p:spPr bwMode="auto">
              <a:xfrm>
                <a:off x="11496303" y="28775025"/>
                <a:ext cx="7694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t</a:t>
                </a:r>
                <a:endParaRPr lang="en-US"/>
              </a:p>
            </p:txBody>
          </p:sp>
          <p:sp>
            <p:nvSpPr>
              <p:cNvPr id="1350" name="Rectangle 315"/>
              <p:cNvSpPr>
                <a:spLocks noChangeArrowheads="1"/>
              </p:cNvSpPr>
              <p:nvPr/>
            </p:nvSpPr>
            <p:spPr bwMode="auto">
              <a:xfrm>
                <a:off x="11572565" y="28775025"/>
                <a:ext cx="6412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i</a:t>
                </a:r>
                <a:endParaRPr lang="en-US"/>
              </a:p>
            </p:txBody>
          </p:sp>
          <p:sp>
            <p:nvSpPr>
              <p:cNvPr id="1351" name="Rectangle 316"/>
              <p:cNvSpPr>
                <a:spLocks noChangeArrowheads="1"/>
              </p:cNvSpPr>
              <p:nvPr/>
            </p:nvSpPr>
            <p:spPr bwMode="auto">
              <a:xfrm>
                <a:off x="11635693" y="28775025"/>
                <a:ext cx="1410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en-US"/>
              </a:p>
            </p:txBody>
          </p:sp>
          <p:sp>
            <p:nvSpPr>
              <p:cNvPr id="1352" name="Rectangle 317"/>
              <p:cNvSpPr>
                <a:spLocks noChangeArrowheads="1"/>
              </p:cNvSpPr>
              <p:nvPr/>
            </p:nvSpPr>
            <p:spPr bwMode="auto">
              <a:xfrm>
                <a:off x="11775393" y="28775025"/>
                <a:ext cx="1410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en-US"/>
              </a:p>
            </p:txBody>
          </p:sp>
          <p:sp>
            <p:nvSpPr>
              <p:cNvPr id="1353" name="Rectangle 318"/>
              <p:cNvSpPr>
                <a:spLocks noChangeArrowheads="1"/>
              </p:cNvSpPr>
              <p:nvPr/>
            </p:nvSpPr>
            <p:spPr bwMode="auto">
              <a:xfrm>
                <a:off x="11915155" y="28775025"/>
                <a:ext cx="12824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en-US"/>
              </a:p>
            </p:txBody>
          </p:sp>
          <p:sp>
            <p:nvSpPr>
              <p:cNvPr id="1354" name="Rectangle 319"/>
              <p:cNvSpPr>
                <a:spLocks noChangeArrowheads="1"/>
              </p:cNvSpPr>
              <p:nvPr/>
            </p:nvSpPr>
            <p:spPr bwMode="auto">
              <a:xfrm>
                <a:off x="12042465" y="28775025"/>
                <a:ext cx="6412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l</a:t>
                </a:r>
                <a:endParaRPr lang="en-US"/>
              </a:p>
            </p:txBody>
          </p:sp>
          <p:sp>
            <p:nvSpPr>
              <p:cNvPr id="1355" name="Rectangle 320"/>
              <p:cNvSpPr>
                <a:spLocks noChangeArrowheads="1"/>
              </p:cNvSpPr>
              <p:nvPr/>
            </p:nvSpPr>
            <p:spPr bwMode="auto">
              <a:xfrm>
                <a:off x="12168969" y="28775025"/>
                <a:ext cx="16671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endParaRPr lang="en-US"/>
              </a:p>
            </p:txBody>
          </p:sp>
          <p:sp>
            <p:nvSpPr>
              <p:cNvPr id="1356" name="Rectangle 321"/>
              <p:cNvSpPr>
                <a:spLocks noChangeArrowheads="1"/>
              </p:cNvSpPr>
              <p:nvPr/>
            </p:nvSpPr>
            <p:spPr bwMode="auto">
              <a:xfrm>
                <a:off x="12334193" y="28775025"/>
                <a:ext cx="1410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en-US"/>
              </a:p>
            </p:txBody>
          </p:sp>
          <p:sp>
            <p:nvSpPr>
              <p:cNvPr id="1357" name="Rectangle 322"/>
              <p:cNvSpPr>
                <a:spLocks noChangeArrowheads="1"/>
              </p:cNvSpPr>
              <p:nvPr/>
            </p:nvSpPr>
            <p:spPr bwMode="auto">
              <a:xfrm>
                <a:off x="12473893" y="28775025"/>
                <a:ext cx="1410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en-US"/>
              </a:p>
            </p:txBody>
          </p:sp>
          <p:sp>
            <p:nvSpPr>
              <p:cNvPr id="1358" name="Rectangle 323"/>
              <p:cNvSpPr>
                <a:spLocks noChangeArrowheads="1"/>
              </p:cNvSpPr>
              <p:nvPr/>
            </p:nvSpPr>
            <p:spPr bwMode="auto">
              <a:xfrm>
                <a:off x="12613903" y="28775025"/>
                <a:ext cx="7694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f</a:t>
                </a:r>
                <a:endParaRPr lang="en-US"/>
              </a:p>
            </p:txBody>
          </p:sp>
          <p:sp>
            <p:nvSpPr>
              <p:cNvPr id="1359" name="Rectangle 324"/>
              <p:cNvSpPr>
                <a:spLocks noChangeArrowheads="1"/>
              </p:cNvSpPr>
              <p:nvPr/>
            </p:nvSpPr>
            <p:spPr bwMode="auto">
              <a:xfrm>
                <a:off x="12689855" y="28775025"/>
                <a:ext cx="12824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60" name="Rectangle 325"/>
              <p:cNvSpPr>
                <a:spLocks noChangeArrowheads="1"/>
              </p:cNvSpPr>
              <p:nvPr/>
            </p:nvSpPr>
            <p:spPr bwMode="auto">
              <a:xfrm>
                <a:off x="12817041" y="28775025"/>
                <a:ext cx="8976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r</a:t>
                </a:r>
                <a:endParaRPr lang="en-US"/>
              </a:p>
            </p:txBody>
          </p:sp>
          <p:sp>
            <p:nvSpPr>
              <p:cNvPr id="1361" name="Rectangle 326"/>
              <p:cNvSpPr>
                <a:spLocks noChangeArrowheads="1"/>
              </p:cNvSpPr>
              <p:nvPr/>
            </p:nvSpPr>
            <p:spPr bwMode="auto">
              <a:xfrm>
                <a:off x="12905755" y="28775025"/>
                <a:ext cx="12824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62" name="Rectangle 327"/>
              <p:cNvSpPr>
                <a:spLocks noChangeArrowheads="1"/>
              </p:cNvSpPr>
              <p:nvPr/>
            </p:nvSpPr>
            <p:spPr bwMode="auto">
              <a:xfrm>
                <a:off x="13032693" y="28775025"/>
                <a:ext cx="1410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en-US"/>
              </a:p>
            </p:txBody>
          </p:sp>
          <p:sp>
            <p:nvSpPr>
              <p:cNvPr id="1363" name="Rectangle 328"/>
              <p:cNvSpPr>
                <a:spLocks noChangeArrowheads="1"/>
              </p:cNvSpPr>
              <p:nvPr/>
            </p:nvSpPr>
            <p:spPr bwMode="auto">
              <a:xfrm>
                <a:off x="13172455" y="28775025"/>
                <a:ext cx="12824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endParaRPr lang="en-US"/>
              </a:p>
            </p:txBody>
          </p:sp>
          <p:sp>
            <p:nvSpPr>
              <p:cNvPr id="1364" name="Rectangle 329"/>
              <p:cNvSpPr>
                <a:spLocks noChangeArrowheads="1"/>
              </p:cNvSpPr>
              <p:nvPr/>
            </p:nvSpPr>
            <p:spPr bwMode="auto">
              <a:xfrm>
                <a:off x="13299455" y="28775025"/>
                <a:ext cx="12824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65" name="Rectangle 330"/>
              <p:cNvSpPr>
                <a:spLocks noChangeArrowheads="1"/>
              </p:cNvSpPr>
              <p:nvPr/>
            </p:nvSpPr>
            <p:spPr bwMode="auto">
              <a:xfrm>
                <a:off x="13489893" y="28775025"/>
                <a:ext cx="1410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en-US"/>
              </a:p>
            </p:txBody>
          </p:sp>
          <p:sp>
            <p:nvSpPr>
              <p:cNvPr id="1366" name="Rectangle 331"/>
              <p:cNvSpPr>
                <a:spLocks noChangeArrowheads="1"/>
              </p:cNvSpPr>
              <p:nvPr/>
            </p:nvSpPr>
            <p:spPr bwMode="auto">
              <a:xfrm>
                <a:off x="13629593" y="28775025"/>
                <a:ext cx="1410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en-US"/>
              </a:p>
            </p:txBody>
          </p:sp>
          <p:sp>
            <p:nvSpPr>
              <p:cNvPr id="1367" name="Rectangle 332"/>
              <p:cNvSpPr>
                <a:spLocks noChangeArrowheads="1"/>
              </p:cNvSpPr>
              <p:nvPr/>
            </p:nvSpPr>
            <p:spPr bwMode="auto">
              <a:xfrm>
                <a:off x="13832669" y="28775025"/>
                <a:ext cx="16671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R</a:t>
                </a:r>
                <a:endParaRPr lang="en-US"/>
              </a:p>
            </p:txBody>
          </p:sp>
          <p:sp>
            <p:nvSpPr>
              <p:cNvPr id="1368" name="Rectangle 333"/>
              <p:cNvSpPr>
                <a:spLocks noChangeArrowheads="1"/>
              </p:cNvSpPr>
              <p:nvPr/>
            </p:nvSpPr>
            <p:spPr bwMode="auto">
              <a:xfrm>
                <a:off x="13997893" y="28775025"/>
                <a:ext cx="1410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F</a:t>
                </a:r>
                <a:endParaRPr lang="en-US"/>
              </a:p>
            </p:txBody>
          </p:sp>
          <p:sp>
            <p:nvSpPr>
              <p:cNvPr id="1369" name="Rectangle 334"/>
              <p:cNvSpPr>
                <a:spLocks noChangeArrowheads="1"/>
              </p:cNvSpPr>
              <p:nvPr/>
            </p:nvSpPr>
            <p:spPr bwMode="auto">
              <a:xfrm>
                <a:off x="14201031" y="28775025"/>
                <a:ext cx="15388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370" name="Rectangle 335"/>
              <p:cNvSpPr>
                <a:spLocks noChangeArrowheads="1"/>
              </p:cNvSpPr>
              <p:nvPr/>
            </p:nvSpPr>
            <p:spPr bwMode="auto">
              <a:xfrm>
                <a:off x="14353493" y="28775025"/>
                <a:ext cx="1410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u</a:t>
                </a:r>
                <a:endParaRPr lang="en-US"/>
              </a:p>
            </p:txBody>
          </p:sp>
          <p:sp>
            <p:nvSpPr>
              <p:cNvPr id="1371" name="Rectangle 336"/>
              <p:cNvSpPr>
                <a:spLocks noChangeArrowheads="1"/>
              </p:cNvSpPr>
              <p:nvPr/>
            </p:nvSpPr>
            <p:spPr bwMode="auto">
              <a:xfrm>
                <a:off x="14493193" y="28775025"/>
                <a:ext cx="1410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en-US"/>
              </a:p>
            </p:txBody>
          </p:sp>
          <p:sp>
            <p:nvSpPr>
              <p:cNvPr id="1372" name="Rectangle 337"/>
              <p:cNvSpPr>
                <a:spLocks noChangeArrowheads="1"/>
              </p:cNvSpPr>
              <p:nvPr/>
            </p:nvSpPr>
            <p:spPr bwMode="auto">
              <a:xfrm>
                <a:off x="14632955" y="28775025"/>
                <a:ext cx="12824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73" name="Rectangle 338"/>
              <p:cNvSpPr>
                <a:spLocks noChangeArrowheads="1"/>
              </p:cNvSpPr>
              <p:nvPr/>
            </p:nvSpPr>
            <p:spPr bwMode="auto">
              <a:xfrm>
                <a:off x="14760141" y="28775025"/>
                <a:ext cx="8976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r</a:t>
                </a:r>
                <a:endParaRPr lang="en-US"/>
              </a:p>
            </p:txBody>
          </p:sp>
          <p:sp>
            <p:nvSpPr>
              <p:cNvPr id="1374" name="Rectangle 339"/>
              <p:cNvSpPr>
                <a:spLocks noChangeArrowheads="1"/>
              </p:cNvSpPr>
              <p:nvPr/>
            </p:nvSpPr>
            <p:spPr bwMode="auto">
              <a:xfrm>
                <a:off x="14848855" y="28775025"/>
                <a:ext cx="12824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endParaRPr lang="en-US"/>
              </a:p>
            </p:txBody>
          </p:sp>
          <p:sp>
            <p:nvSpPr>
              <p:cNvPr id="1375" name="Rectangle 340"/>
              <p:cNvSpPr>
                <a:spLocks noChangeArrowheads="1"/>
              </p:cNvSpPr>
              <p:nvPr/>
            </p:nvSpPr>
            <p:spPr bwMode="auto">
              <a:xfrm>
                <a:off x="14975793" y="28775025"/>
                <a:ext cx="1410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en-US"/>
              </a:p>
            </p:txBody>
          </p:sp>
          <p:sp>
            <p:nvSpPr>
              <p:cNvPr id="1376" name="Rectangle 341"/>
              <p:cNvSpPr>
                <a:spLocks noChangeArrowheads="1"/>
              </p:cNvSpPr>
              <p:nvPr/>
            </p:nvSpPr>
            <p:spPr bwMode="auto">
              <a:xfrm>
                <a:off x="15115493" y="28775025"/>
                <a:ext cx="1410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en-US"/>
              </a:p>
            </p:txBody>
          </p:sp>
          <p:sp>
            <p:nvSpPr>
              <p:cNvPr id="1377" name="Rectangle 342"/>
              <p:cNvSpPr>
                <a:spLocks noChangeArrowheads="1"/>
              </p:cNvSpPr>
              <p:nvPr/>
            </p:nvSpPr>
            <p:spPr bwMode="auto">
              <a:xfrm>
                <a:off x="15255193" y="28775025"/>
                <a:ext cx="1410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endParaRPr lang="en-US"/>
              </a:p>
            </p:txBody>
          </p:sp>
          <p:sp>
            <p:nvSpPr>
              <p:cNvPr id="1378" name="Rectangle 343"/>
              <p:cNvSpPr>
                <a:spLocks noChangeArrowheads="1"/>
              </p:cNvSpPr>
              <p:nvPr/>
            </p:nvSpPr>
            <p:spPr bwMode="auto">
              <a:xfrm>
                <a:off x="15394893" y="28775025"/>
                <a:ext cx="1410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u</a:t>
                </a:r>
                <a:endParaRPr lang="en-US"/>
              </a:p>
            </p:txBody>
          </p:sp>
          <p:sp>
            <p:nvSpPr>
              <p:cNvPr id="1379" name="Rectangle 344"/>
              <p:cNvSpPr>
                <a:spLocks noChangeArrowheads="1"/>
              </p:cNvSpPr>
              <p:nvPr/>
            </p:nvSpPr>
            <p:spPr bwMode="auto">
              <a:xfrm>
                <a:off x="15534655" y="28775025"/>
                <a:ext cx="12824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endParaRPr lang="en-US"/>
              </a:p>
            </p:txBody>
          </p:sp>
          <p:sp>
            <p:nvSpPr>
              <p:cNvPr id="1380" name="Rectangle 345"/>
              <p:cNvSpPr>
                <a:spLocks noChangeArrowheads="1"/>
              </p:cNvSpPr>
              <p:nvPr/>
            </p:nvSpPr>
            <p:spPr bwMode="auto">
              <a:xfrm>
                <a:off x="15661903" y="28775025"/>
                <a:ext cx="7694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t</a:t>
                </a:r>
                <a:endParaRPr lang="en-US"/>
              </a:p>
            </p:txBody>
          </p:sp>
          <p:sp>
            <p:nvSpPr>
              <p:cNvPr id="1381" name="Rectangle 346"/>
              <p:cNvSpPr>
                <a:spLocks noChangeArrowheads="1"/>
              </p:cNvSpPr>
              <p:nvPr/>
            </p:nvSpPr>
            <p:spPr bwMode="auto">
              <a:xfrm>
                <a:off x="15738165" y="28775025"/>
                <a:ext cx="6412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i</a:t>
                </a:r>
                <a:endParaRPr lang="en-US"/>
              </a:p>
            </p:txBody>
          </p:sp>
          <p:sp>
            <p:nvSpPr>
              <p:cNvPr id="1382" name="Rectangle 347"/>
              <p:cNvSpPr>
                <a:spLocks noChangeArrowheads="1"/>
              </p:cNvSpPr>
              <p:nvPr/>
            </p:nvSpPr>
            <p:spPr bwMode="auto">
              <a:xfrm>
                <a:off x="15799767" y="28775025"/>
                <a:ext cx="12824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v</a:t>
                </a:r>
                <a:endParaRPr lang="en-US"/>
              </a:p>
            </p:txBody>
          </p:sp>
          <p:sp>
            <p:nvSpPr>
              <p:cNvPr id="1383" name="Rectangle 348"/>
              <p:cNvSpPr>
                <a:spLocks noChangeArrowheads="1"/>
              </p:cNvSpPr>
              <p:nvPr/>
            </p:nvSpPr>
            <p:spPr bwMode="auto">
              <a:xfrm>
                <a:off x="15928665" y="28775025"/>
                <a:ext cx="6412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i</a:t>
                </a:r>
                <a:endParaRPr lang="en-US"/>
              </a:p>
            </p:txBody>
          </p:sp>
          <p:sp>
            <p:nvSpPr>
              <p:cNvPr id="1384" name="Rectangle 349"/>
              <p:cNvSpPr>
                <a:spLocks noChangeArrowheads="1"/>
              </p:cNvSpPr>
              <p:nvPr/>
            </p:nvSpPr>
            <p:spPr bwMode="auto">
              <a:xfrm>
                <a:off x="15992103" y="28775025"/>
                <a:ext cx="7694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t</a:t>
                </a:r>
                <a:endParaRPr lang="en-US"/>
              </a:p>
            </p:txBody>
          </p:sp>
          <p:sp>
            <p:nvSpPr>
              <p:cNvPr id="1385" name="Rectangle 350"/>
              <p:cNvSpPr>
                <a:spLocks noChangeArrowheads="1"/>
              </p:cNvSpPr>
              <p:nvPr/>
            </p:nvSpPr>
            <p:spPr bwMode="auto">
              <a:xfrm>
                <a:off x="16064880" y="28775025"/>
                <a:ext cx="12824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000000"/>
                    </a:solidFill>
                    <a:latin typeface="Arial" charset="0"/>
                  </a:rPr>
                  <a:t>y</a:t>
                </a:r>
                <a:endParaRPr lang="en-US"/>
              </a:p>
            </p:txBody>
          </p:sp>
        </p:grpSp>
        <p:grpSp>
          <p:nvGrpSpPr>
            <p:cNvPr id="1318" name="Group 315"/>
            <p:cNvGrpSpPr>
              <a:grpSpLocks/>
            </p:cNvGrpSpPr>
            <p:nvPr/>
          </p:nvGrpSpPr>
          <p:grpSpPr bwMode="auto">
            <a:xfrm>
              <a:off x="12564566" y="29108400"/>
              <a:ext cx="1644763" cy="184666"/>
              <a:chOff x="12564566" y="29108400"/>
              <a:chExt cx="1644763" cy="184666"/>
            </a:xfrm>
          </p:grpSpPr>
          <p:sp>
            <p:nvSpPr>
              <p:cNvPr id="1319" name="Rectangle 351"/>
              <p:cNvSpPr>
                <a:spLocks noChangeArrowheads="1"/>
              </p:cNvSpPr>
              <p:nvPr/>
            </p:nvSpPr>
            <p:spPr bwMode="auto">
              <a:xfrm>
                <a:off x="12564566" y="29108400"/>
                <a:ext cx="10259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320" name="Rectangle 352"/>
              <p:cNvSpPr>
                <a:spLocks noChangeArrowheads="1"/>
              </p:cNvSpPr>
              <p:nvPr/>
            </p:nvSpPr>
            <p:spPr bwMode="auto">
              <a:xfrm>
                <a:off x="12667045" y="29108400"/>
                <a:ext cx="84959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21" name="Rectangle 353"/>
              <p:cNvSpPr>
                <a:spLocks noChangeArrowheads="1"/>
              </p:cNvSpPr>
              <p:nvPr/>
            </p:nvSpPr>
            <p:spPr bwMode="auto">
              <a:xfrm>
                <a:off x="12751136" y="29108400"/>
                <a:ext cx="9457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en-US"/>
              </a:p>
            </p:txBody>
          </p:sp>
          <p:sp>
            <p:nvSpPr>
              <p:cNvPr id="1322" name="Rectangle 354"/>
              <p:cNvSpPr>
                <a:spLocks noChangeArrowheads="1"/>
              </p:cNvSpPr>
              <p:nvPr/>
            </p:nvSpPr>
            <p:spPr bwMode="auto">
              <a:xfrm>
                <a:off x="12844214" y="29108400"/>
                <a:ext cx="5129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t</a:t>
                </a:r>
                <a:endParaRPr lang="en-US"/>
              </a:p>
            </p:txBody>
          </p:sp>
          <p:sp>
            <p:nvSpPr>
              <p:cNvPr id="1323" name="Rectangle 355"/>
              <p:cNvSpPr>
                <a:spLocks noChangeArrowheads="1"/>
              </p:cNvSpPr>
              <p:nvPr/>
            </p:nvSpPr>
            <p:spPr bwMode="auto">
              <a:xfrm>
                <a:off x="12895645" y="29108400"/>
                <a:ext cx="84959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24" name="Rectangle 356"/>
              <p:cNvSpPr>
                <a:spLocks noChangeArrowheads="1"/>
              </p:cNvSpPr>
              <p:nvPr/>
            </p:nvSpPr>
            <p:spPr bwMode="auto">
              <a:xfrm>
                <a:off x="12981122" y="29108400"/>
                <a:ext cx="136255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m</a:t>
                </a:r>
                <a:endParaRPr lang="en-US"/>
              </a:p>
            </p:txBody>
          </p:sp>
          <p:sp>
            <p:nvSpPr>
              <p:cNvPr id="1325" name="Rectangle 357"/>
              <p:cNvSpPr>
                <a:spLocks noChangeArrowheads="1"/>
              </p:cNvSpPr>
              <p:nvPr/>
            </p:nvSpPr>
            <p:spPr bwMode="auto">
              <a:xfrm>
                <a:off x="13116261" y="29108400"/>
                <a:ext cx="9457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b</a:t>
                </a:r>
                <a:endParaRPr lang="en-US"/>
              </a:p>
            </p:txBody>
          </p:sp>
          <p:sp>
            <p:nvSpPr>
              <p:cNvPr id="1326" name="Rectangle 358"/>
              <p:cNvSpPr>
                <a:spLocks noChangeArrowheads="1"/>
              </p:cNvSpPr>
              <p:nvPr/>
            </p:nvSpPr>
            <p:spPr bwMode="auto">
              <a:xfrm>
                <a:off x="13209970" y="29108400"/>
                <a:ext cx="84959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27" name="Rectangle 359"/>
              <p:cNvSpPr>
                <a:spLocks noChangeArrowheads="1"/>
              </p:cNvSpPr>
              <p:nvPr/>
            </p:nvSpPr>
            <p:spPr bwMode="auto">
              <a:xfrm>
                <a:off x="13295819" y="29108400"/>
                <a:ext cx="5931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r</a:t>
                </a:r>
                <a:endParaRPr lang="en-US"/>
              </a:p>
            </p:txBody>
          </p:sp>
          <p:sp>
            <p:nvSpPr>
              <p:cNvPr id="1328" name="Rectangle 360"/>
              <p:cNvSpPr>
                <a:spLocks noChangeArrowheads="1"/>
              </p:cNvSpPr>
              <p:nvPr/>
            </p:nvSpPr>
            <p:spPr bwMode="auto">
              <a:xfrm>
                <a:off x="13397295" y="29108400"/>
                <a:ext cx="84959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/>
              </a:p>
            </p:txBody>
          </p:sp>
          <p:sp>
            <p:nvSpPr>
              <p:cNvPr id="1329" name="Rectangle 361"/>
              <p:cNvSpPr>
                <a:spLocks noChangeArrowheads="1"/>
              </p:cNvSpPr>
              <p:nvPr/>
            </p:nvSpPr>
            <p:spPr bwMode="auto">
              <a:xfrm>
                <a:off x="13479845" y="29108400"/>
                <a:ext cx="84959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1330" name="Rectangle 362"/>
              <p:cNvSpPr>
                <a:spLocks noChangeArrowheads="1"/>
              </p:cNvSpPr>
              <p:nvPr/>
            </p:nvSpPr>
            <p:spPr bwMode="auto">
              <a:xfrm>
                <a:off x="13564939" y="29108400"/>
                <a:ext cx="5129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endParaRPr lang="en-US"/>
              </a:p>
            </p:txBody>
          </p:sp>
          <p:sp>
            <p:nvSpPr>
              <p:cNvPr id="1331" name="Rectangle 363"/>
              <p:cNvSpPr>
                <a:spLocks noChangeArrowheads="1"/>
              </p:cNvSpPr>
              <p:nvPr/>
            </p:nvSpPr>
            <p:spPr bwMode="auto">
              <a:xfrm>
                <a:off x="13616370" y="29108400"/>
                <a:ext cx="84959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/>
              </a:p>
            </p:txBody>
          </p:sp>
          <p:sp>
            <p:nvSpPr>
              <p:cNvPr id="1332" name="Rectangle 364"/>
              <p:cNvSpPr>
                <a:spLocks noChangeArrowheads="1"/>
              </p:cNvSpPr>
              <p:nvPr/>
            </p:nvSpPr>
            <p:spPr bwMode="auto">
              <a:xfrm>
                <a:off x="13702095" y="29108400"/>
                <a:ext cx="84959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5</a:t>
                </a:r>
                <a:endParaRPr lang="en-US"/>
              </a:p>
            </p:txBody>
          </p:sp>
          <p:sp>
            <p:nvSpPr>
              <p:cNvPr id="1333" name="Rectangle 365"/>
              <p:cNvSpPr>
                <a:spLocks noChangeArrowheads="1"/>
              </p:cNvSpPr>
              <p:nvPr/>
            </p:nvSpPr>
            <p:spPr bwMode="auto">
              <a:xfrm>
                <a:off x="13786434" y="29108400"/>
                <a:ext cx="4328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,</a:t>
                </a:r>
                <a:endParaRPr lang="en-US"/>
              </a:p>
            </p:txBody>
          </p:sp>
          <p:sp>
            <p:nvSpPr>
              <p:cNvPr id="1334" name="Rectangle 366"/>
              <p:cNvSpPr>
                <a:spLocks noChangeArrowheads="1"/>
              </p:cNvSpPr>
              <p:nvPr/>
            </p:nvSpPr>
            <p:spPr bwMode="auto">
              <a:xfrm>
                <a:off x="13870370" y="29108400"/>
                <a:ext cx="84959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/>
              </a:p>
            </p:txBody>
          </p:sp>
          <p:sp>
            <p:nvSpPr>
              <p:cNvPr id="1335" name="Rectangle 367"/>
              <p:cNvSpPr>
                <a:spLocks noChangeArrowheads="1"/>
              </p:cNvSpPr>
              <p:nvPr/>
            </p:nvSpPr>
            <p:spPr bwMode="auto">
              <a:xfrm>
                <a:off x="13956095" y="29108400"/>
                <a:ext cx="84959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1336" name="Rectangle 368"/>
              <p:cNvSpPr>
                <a:spLocks noChangeArrowheads="1"/>
              </p:cNvSpPr>
              <p:nvPr/>
            </p:nvSpPr>
            <p:spPr bwMode="auto">
              <a:xfrm>
                <a:off x="14041820" y="29108400"/>
                <a:ext cx="84959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1337" name="Rectangle 369"/>
              <p:cNvSpPr>
                <a:spLocks noChangeArrowheads="1"/>
              </p:cNvSpPr>
              <p:nvPr/>
            </p:nvSpPr>
            <p:spPr bwMode="auto">
              <a:xfrm>
                <a:off x="14124370" y="29108400"/>
                <a:ext cx="84959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9</a:t>
                </a:r>
                <a:endParaRPr lang="en-US"/>
              </a:p>
            </p:txBody>
          </p:sp>
        </p:grpSp>
      </p:grpSp>
      <p:sp>
        <p:nvSpPr>
          <p:cNvPr id="1237" name="Rectangle 370"/>
          <p:cNvSpPr>
            <a:spLocks noChangeArrowheads="1"/>
          </p:cNvSpPr>
          <p:nvPr/>
        </p:nvSpPr>
        <p:spPr bwMode="auto">
          <a:xfrm>
            <a:off x="11725275" y="31184850"/>
            <a:ext cx="212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C</a:t>
            </a:r>
            <a:endParaRPr lang="en-US"/>
          </a:p>
        </p:txBody>
      </p:sp>
      <p:sp>
        <p:nvSpPr>
          <p:cNvPr id="1238" name="Rectangle 371"/>
          <p:cNvSpPr>
            <a:spLocks noChangeArrowheads="1"/>
          </p:cNvSpPr>
          <p:nvPr/>
        </p:nvSpPr>
        <p:spPr bwMode="auto">
          <a:xfrm>
            <a:off x="11852275" y="31184850"/>
            <a:ext cx="193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o</a:t>
            </a:r>
            <a:endParaRPr lang="en-US"/>
          </a:p>
        </p:txBody>
      </p:sp>
      <p:sp>
        <p:nvSpPr>
          <p:cNvPr id="1239" name="Rectangle 372"/>
          <p:cNvSpPr>
            <a:spLocks noChangeArrowheads="1"/>
          </p:cNvSpPr>
          <p:nvPr/>
        </p:nvSpPr>
        <p:spPr bwMode="auto">
          <a:xfrm>
            <a:off x="11960225" y="31184850"/>
            <a:ext cx="193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n</a:t>
            </a:r>
            <a:endParaRPr lang="en-US"/>
          </a:p>
        </p:txBody>
      </p:sp>
      <p:sp>
        <p:nvSpPr>
          <p:cNvPr id="1240" name="Rectangle 373"/>
          <p:cNvSpPr>
            <a:spLocks noChangeArrowheads="1"/>
          </p:cNvSpPr>
          <p:nvPr/>
        </p:nvSpPr>
        <p:spPr bwMode="auto">
          <a:xfrm>
            <a:off x="12071350" y="31184850"/>
            <a:ext cx="146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sp>
        <p:nvSpPr>
          <p:cNvPr id="1241" name="Rectangle 374"/>
          <p:cNvSpPr>
            <a:spLocks noChangeArrowheads="1"/>
          </p:cNvSpPr>
          <p:nvPr/>
        </p:nvSpPr>
        <p:spPr bwMode="auto">
          <a:xfrm>
            <a:off x="12128500" y="31184850"/>
            <a:ext cx="184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e</a:t>
            </a:r>
            <a:endParaRPr lang="en-US"/>
          </a:p>
        </p:txBody>
      </p:sp>
      <p:sp>
        <p:nvSpPr>
          <p:cNvPr id="1242" name="Rectangle 375"/>
          <p:cNvSpPr>
            <a:spLocks noChangeArrowheads="1"/>
          </p:cNvSpPr>
          <p:nvPr/>
        </p:nvSpPr>
        <p:spPr bwMode="auto">
          <a:xfrm>
            <a:off x="12226925" y="31184850"/>
            <a:ext cx="1555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r</a:t>
            </a:r>
            <a:endParaRPr lang="en-US"/>
          </a:p>
        </p:txBody>
      </p:sp>
      <p:sp>
        <p:nvSpPr>
          <p:cNvPr id="1243" name="Rectangle 376"/>
          <p:cNvSpPr>
            <a:spLocks noChangeArrowheads="1"/>
          </p:cNvSpPr>
          <p:nvPr/>
        </p:nvSpPr>
        <p:spPr bwMode="auto">
          <a:xfrm>
            <a:off x="12296775" y="31184850"/>
            <a:ext cx="184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e</a:t>
            </a:r>
            <a:endParaRPr lang="en-US"/>
          </a:p>
        </p:txBody>
      </p:sp>
      <p:sp>
        <p:nvSpPr>
          <p:cNvPr id="1244" name="Rectangle 377"/>
          <p:cNvSpPr>
            <a:spLocks noChangeArrowheads="1"/>
          </p:cNvSpPr>
          <p:nvPr/>
        </p:nvSpPr>
        <p:spPr bwMode="auto">
          <a:xfrm>
            <a:off x="12395200" y="31184850"/>
            <a:ext cx="193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n</a:t>
            </a:r>
            <a:endParaRPr lang="en-US"/>
          </a:p>
        </p:txBody>
      </p:sp>
      <p:sp>
        <p:nvSpPr>
          <p:cNvPr id="1245" name="Rectangle 378"/>
          <p:cNvSpPr>
            <a:spLocks noChangeArrowheads="1"/>
          </p:cNvSpPr>
          <p:nvPr/>
        </p:nvSpPr>
        <p:spPr bwMode="auto">
          <a:xfrm>
            <a:off x="12503150" y="31184850"/>
            <a:ext cx="184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c</a:t>
            </a:r>
            <a:endParaRPr lang="en-US"/>
          </a:p>
        </p:txBody>
      </p:sp>
      <p:sp>
        <p:nvSpPr>
          <p:cNvPr id="1246" name="Rectangle 379"/>
          <p:cNvSpPr>
            <a:spLocks noChangeArrowheads="1"/>
          </p:cNvSpPr>
          <p:nvPr/>
        </p:nvSpPr>
        <p:spPr bwMode="auto">
          <a:xfrm>
            <a:off x="12604750" y="31184850"/>
            <a:ext cx="184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e</a:t>
            </a:r>
            <a:endParaRPr lang="en-US"/>
          </a:p>
        </p:txBody>
      </p:sp>
      <p:sp>
        <p:nvSpPr>
          <p:cNvPr id="1247" name="Rectangle 380"/>
          <p:cNvSpPr>
            <a:spLocks noChangeArrowheads="1"/>
          </p:cNvSpPr>
          <p:nvPr/>
        </p:nvSpPr>
        <p:spPr bwMode="auto">
          <a:xfrm>
            <a:off x="12750800" y="31184850"/>
            <a:ext cx="203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P</a:t>
            </a:r>
            <a:endParaRPr lang="en-US"/>
          </a:p>
        </p:txBody>
      </p:sp>
      <p:sp>
        <p:nvSpPr>
          <p:cNvPr id="1248" name="Rectangle 381"/>
          <p:cNvSpPr>
            <a:spLocks noChangeArrowheads="1"/>
          </p:cNvSpPr>
          <p:nvPr/>
        </p:nvSpPr>
        <p:spPr bwMode="auto">
          <a:xfrm>
            <a:off x="12871450" y="31184850"/>
            <a:ext cx="1555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r</a:t>
            </a:r>
            <a:endParaRPr lang="en-US"/>
          </a:p>
        </p:txBody>
      </p:sp>
      <p:sp>
        <p:nvSpPr>
          <p:cNvPr id="1249" name="Rectangle 382"/>
          <p:cNvSpPr>
            <a:spLocks noChangeArrowheads="1"/>
          </p:cNvSpPr>
          <p:nvPr/>
        </p:nvSpPr>
        <p:spPr bwMode="auto">
          <a:xfrm>
            <a:off x="12938125" y="31184850"/>
            <a:ext cx="193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o</a:t>
            </a:r>
            <a:endParaRPr lang="en-US"/>
          </a:p>
        </p:txBody>
      </p:sp>
      <p:sp>
        <p:nvSpPr>
          <p:cNvPr id="1250" name="Rectangle 383"/>
          <p:cNvSpPr>
            <a:spLocks noChangeArrowheads="1"/>
          </p:cNvSpPr>
          <p:nvPr/>
        </p:nvSpPr>
        <p:spPr bwMode="auto">
          <a:xfrm>
            <a:off x="13046075" y="31184850"/>
            <a:ext cx="193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g</a:t>
            </a:r>
            <a:endParaRPr lang="en-US"/>
          </a:p>
        </p:txBody>
      </p:sp>
      <p:sp>
        <p:nvSpPr>
          <p:cNvPr id="1251" name="Rectangle 384"/>
          <p:cNvSpPr>
            <a:spLocks noChangeArrowheads="1"/>
          </p:cNvSpPr>
          <p:nvPr/>
        </p:nvSpPr>
        <p:spPr bwMode="auto">
          <a:xfrm>
            <a:off x="13157200" y="31184850"/>
            <a:ext cx="1555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r</a:t>
            </a:r>
            <a:endParaRPr lang="en-US"/>
          </a:p>
        </p:txBody>
      </p:sp>
      <p:sp>
        <p:nvSpPr>
          <p:cNvPr id="1252" name="Rectangle 385"/>
          <p:cNvSpPr>
            <a:spLocks noChangeArrowheads="1"/>
          </p:cNvSpPr>
          <p:nvPr/>
        </p:nvSpPr>
        <p:spPr bwMode="auto">
          <a:xfrm>
            <a:off x="13223875" y="31184850"/>
            <a:ext cx="184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a</a:t>
            </a:r>
            <a:endParaRPr lang="en-US"/>
          </a:p>
        </p:txBody>
      </p:sp>
      <p:sp>
        <p:nvSpPr>
          <p:cNvPr id="1253" name="Rectangle 386"/>
          <p:cNvSpPr>
            <a:spLocks noChangeArrowheads="1"/>
          </p:cNvSpPr>
          <p:nvPr/>
        </p:nvSpPr>
        <p:spPr bwMode="auto">
          <a:xfrm>
            <a:off x="13325475" y="31184850"/>
            <a:ext cx="244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m</a:t>
            </a:r>
            <a:endParaRPr lang="en-US"/>
          </a:p>
        </p:txBody>
      </p:sp>
      <p:sp>
        <p:nvSpPr>
          <p:cNvPr id="1254" name="Rectangle 387"/>
          <p:cNvSpPr>
            <a:spLocks noChangeArrowheads="1"/>
          </p:cNvSpPr>
          <p:nvPr/>
        </p:nvSpPr>
        <p:spPr bwMode="auto">
          <a:xfrm>
            <a:off x="13481050" y="31184850"/>
            <a:ext cx="244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m</a:t>
            </a:r>
            <a:endParaRPr lang="en-US"/>
          </a:p>
        </p:txBody>
      </p:sp>
      <p:sp>
        <p:nvSpPr>
          <p:cNvPr id="1255" name="Rectangle 388"/>
          <p:cNvSpPr>
            <a:spLocks noChangeArrowheads="1"/>
          </p:cNvSpPr>
          <p:nvPr/>
        </p:nvSpPr>
        <p:spPr bwMode="auto">
          <a:xfrm>
            <a:off x="13639800" y="31184850"/>
            <a:ext cx="184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e</a:t>
            </a:r>
            <a:endParaRPr lang="en-US"/>
          </a:p>
        </p:txBody>
      </p:sp>
      <p:sp>
        <p:nvSpPr>
          <p:cNvPr id="1256" name="Rectangle 389"/>
          <p:cNvSpPr>
            <a:spLocks noChangeArrowheads="1"/>
          </p:cNvSpPr>
          <p:nvPr/>
        </p:nvSpPr>
        <p:spPr bwMode="auto">
          <a:xfrm>
            <a:off x="13789025" y="31184850"/>
            <a:ext cx="184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a</a:t>
            </a:r>
            <a:endParaRPr lang="en-US"/>
          </a:p>
        </p:txBody>
      </p:sp>
      <p:sp>
        <p:nvSpPr>
          <p:cNvPr id="1257" name="Rectangle 390"/>
          <p:cNvSpPr>
            <a:spLocks noChangeArrowheads="1"/>
          </p:cNvSpPr>
          <p:nvPr/>
        </p:nvSpPr>
        <p:spPr bwMode="auto">
          <a:xfrm>
            <a:off x="13887450" y="31184850"/>
            <a:ext cx="193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n</a:t>
            </a:r>
            <a:endParaRPr lang="en-US"/>
          </a:p>
        </p:txBody>
      </p:sp>
      <p:sp>
        <p:nvSpPr>
          <p:cNvPr id="1258" name="Rectangle 391"/>
          <p:cNvSpPr>
            <a:spLocks noChangeArrowheads="1"/>
          </p:cNvSpPr>
          <p:nvPr/>
        </p:nvSpPr>
        <p:spPr bwMode="auto">
          <a:xfrm>
            <a:off x="13995400" y="31184850"/>
            <a:ext cx="193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sp>
        <p:nvSpPr>
          <p:cNvPr id="1259" name="Rectangle 392"/>
          <p:cNvSpPr>
            <a:spLocks noChangeArrowheads="1"/>
          </p:cNvSpPr>
          <p:nvPr/>
        </p:nvSpPr>
        <p:spPr bwMode="auto">
          <a:xfrm>
            <a:off x="14154150" y="31184850"/>
            <a:ext cx="2095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A</a:t>
            </a:r>
            <a:endParaRPr lang="en-US"/>
          </a:p>
        </p:txBody>
      </p:sp>
      <p:sp>
        <p:nvSpPr>
          <p:cNvPr id="1260" name="Rectangle 393"/>
          <p:cNvSpPr>
            <a:spLocks noChangeArrowheads="1"/>
          </p:cNvSpPr>
          <p:nvPr/>
        </p:nvSpPr>
        <p:spPr bwMode="auto">
          <a:xfrm>
            <a:off x="14281150" y="31184850"/>
            <a:ext cx="193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b</a:t>
            </a:r>
            <a:endParaRPr lang="en-US"/>
          </a:p>
        </p:txBody>
      </p:sp>
      <p:sp>
        <p:nvSpPr>
          <p:cNvPr id="1261" name="Rectangle 394"/>
          <p:cNvSpPr>
            <a:spLocks noChangeArrowheads="1"/>
          </p:cNvSpPr>
          <p:nvPr/>
        </p:nvSpPr>
        <p:spPr bwMode="auto">
          <a:xfrm>
            <a:off x="14389100" y="31184850"/>
            <a:ext cx="184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s</a:t>
            </a:r>
            <a:endParaRPr lang="en-US"/>
          </a:p>
        </p:txBody>
      </p:sp>
      <p:sp>
        <p:nvSpPr>
          <p:cNvPr id="1262" name="Rectangle 395"/>
          <p:cNvSpPr>
            <a:spLocks noChangeArrowheads="1"/>
          </p:cNvSpPr>
          <p:nvPr/>
        </p:nvSpPr>
        <p:spPr bwMode="auto">
          <a:xfrm>
            <a:off x="14490700" y="31184850"/>
            <a:ext cx="146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t</a:t>
            </a:r>
            <a:endParaRPr lang="en-US"/>
          </a:p>
        </p:txBody>
      </p:sp>
      <p:sp>
        <p:nvSpPr>
          <p:cNvPr id="1263" name="Rectangle 396"/>
          <p:cNvSpPr>
            <a:spLocks noChangeArrowheads="1"/>
          </p:cNvSpPr>
          <p:nvPr/>
        </p:nvSpPr>
        <p:spPr bwMode="auto">
          <a:xfrm>
            <a:off x="14547850" y="31184850"/>
            <a:ext cx="1555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r</a:t>
            </a:r>
            <a:endParaRPr lang="en-US"/>
          </a:p>
        </p:txBody>
      </p:sp>
      <p:sp>
        <p:nvSpPr>
          <p:cNvPr id="1264" name="Rectangle 397"/>
          <p:cNvSpPr>
            <a:spLocks noChangeArrowheads="1"/>
          </p:cNvSpPr>
          <p:nvPr/>
        </p:nvSpPr>
        <p:spPr bwMode="auto">
          <a:xfrm>
            <a:off x="14617700" y="31184850"/>
            <a:ext cx="184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a</a:t>
            </a:r>
            <a:endParaRPr lang="en-US"/>
          </a:p>
        </p:txBody>
      </p:sp>
      <p:sp>
        <p:nvSpPr>
          <p:cNvPr id="1265" name="Rectangle 398"/>
          <p:cNvSpPr>
            <a:spLocks noChangeArrowheads="1"/>
          </p:cNvSpPr>
          <p:nvPr/>
        </p:nvSpPr>
        <p:spPr bwMode="auto">
          <a:xfrm>
            <a:off x="14716125" y="31184850"/>
            <a:ext cx="184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c</a:t>
            </a:r>
            <a:endParaRPr lang="en-US"/>
          </a:p>
        </p:txBody>
      </p:sp>
      <p:sp>
        <p:nvSpPr>
          <p:cNvPr id="1266" name="Rectangle 399"/>
          <p:cNvSpPr>
            <a:spLocks noChangeArrowheads="1"/>
          </p:cNvSpPr>
          <p:nvPr/>
        </p:nvSpPr>
        <p:spPr bwMode="auto">
          <a:xfrm>
            <a:off x="14814550" y="31184850"/>
            <a:ext cx="146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t</a:t>
            </a:r>
            <a:endParaRPr lang="en-US"/>
          </a:p>
        </p:txBody>
      </p:sp>
      <p:sp>
        <p:nvSpPr>
          <p:cNvPr id="1267" name="Rectangle 400"/>
          <p:cNvSpPr>
            <a:spLocks noChangeArrowheads="1"/>
          </p:cNvSpPr>
          <p:nvPr/>
        </p:nvSpPr>
        <p:spPr bwMode="auto">
          <a:xfrm>
            <a:off x="14874875" y="31184850"/>
            <a:ext cx="184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865</TotalTime>
  <Words>971</Words>
  <Application>Microsoft Office PowerPoint</Application>
  <PresentationFormat>Custom</PresentationFormat>
  <Paragraphs>281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Times New Roman</vt:lpstr>
      <vt:lpstr>Arial</vt:lpstr>
      <vt:lpstr>Calibri</vt:lpstr>
      <vt:lpstr>Adobe Heiti Std R</vt:lpstr>
      <vt:lpstr>blank</vt:lpstr>
      <vt:lpstr>Adobe Photoshop Image</vt:lpstr>
      <vt:lpstr>Slide 1</vt:lpstr>
    </vt:vector>
  </TitlesOfParts>
  <Company>Applied Superconductivity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J. Lee</dc:creator>
  <cp:lastModifiedBy>Peter J. Lee</cp:lastModifiedBy>
  <cp:revision>80</cp:revision>
  <dcterms:created xsi:type="dcterms:W3CDTF">2009-09-16T20:49:27Z</dcterms:created>
  <dcterms:modified xsi:type="dcterms:W3CDTF">2009-09-24T14:18:08Z</dcterms:modified>
</cp:coreProperties>
</file>